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sldIdLst>
    <p:sldId id="290" r:id="rId2"/>
    <p:sldId id="618" r:id="rId3"/>
    <p:sldId id="620" r:id="rId4"/>
    <p:sldId id="621" r:id="rId5"/>
    <p:sldId id="705" r:id="rId6"/>
    <p:sldId id="704" r:id="rId7"/>
    <p:sldId id="622" r:id="rId8"/>
    <p:sldId id="623" r:id="rId9"/>
    <p:sldId id="702" r:id="rId10"/>
    <p:sldId id="625" r:id="rId11"/>
    <p:sldId id="270" r:id="rId12"/>
    <p:sldId id="280" r:id="rId13"/>
    <p:sldId id="610" r:id="rId14"/>
    <p:sldId id="613" r:id="rId15"/>
    <p:sldId id="614" r:id="rId16"/>
    <p:sldId id="615" r:id="rId17"/>
    <p:sldId id="616" r:id="rId18"/>
    <p:sldId id="706" r:id="rId19"/>
    <p:sldId id="711" r:id="rId20"/>
    <p:sldId id="281" r:id="rId21"/>
    <p:sldId id="707" r:id="rId22"/>
    <p:sldId id="630" r:id="rId23"/>
    <p:sldId id="617" r:id="rId24"/>
    <p:sldId id="609" r:id="rId25"/>
    <p:sldId id="611" r:id="rId26"/>
    <p:sldId id="681" r:id="rId27"/>
    <p:sldId id="678" r:id="rId28"/>
    <p:sldId id="693" r:id="rId29"/>
    <p:sldId id="677" r:id="rId30"/>
    <p:sldId id="682" r:id="rId31"/>
    <p:sldId id="278" r:id="rId32"/>
    <p:sldId id="683" r:id="rId33"/>
    <p:sldId id="684" r:id="rId34"/>
    <p:sldId id="692" r:id="rId35"/>
    <p:sldId id="685" r:id="rId36"/>
    <p:sldId id="686" r:id="rId37"/>
    <p:sldId id="687" r:id="rId38"/>
    <p:sldId id="688" r:id="rId39"/>
    <p:sldId id="689" r:id="rId40"/>
    <p:sldId id="690" r:id="rId41"/>
    <p:sldId id="265" r:id="rId42"/>
    <p:sldId id="694" r:id="rId43"/>
    <p:sldId id="696" r:id="rId44"/>
    <p:sldId id="697" r:id="rId45"/>
    <p:sldId id="698" r:id="rId46"/>
    <p:sldId id="699" r:id="rId47"/>
    <p:sldId id="695" r:id="rId48"/>
    <p:sldId id="700" r:id="rId49"/>
    <p:sldId id="708" r:id="rId50"/>
    <p:sldId id="709" r:id="rId51"/>
    <p:sldId id="289" r:id="rId52"/>
    <p:sldId id="292" r:id="rId53"/>
    <p:sldId id="710" r:id="rId54"/>
    <p:sldId id="294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46DE9D8-87FF-4BFD-9AAE-8F974763FEB2}">
          <p14:sldIdLst>
            <p14:sldId id="290"/>
          </p14:sldIdLst>
        </p14:section>
        <p14:section name="1-寄存器" id="{60EF743A-CA2D-4A68-9CCB-EA08AF9D84AE}">
          <p14:sldIdLst>
            <p14:sldId id="618"/>
            <p14:sldId id="620"/>
            <p14:sldId id="621"/>
            <p14:sldId id="705"/>
            <p14:sldId id="704"/>
            <p14:sldId id="622"/>
            <p14:sldId id="623"/>
          </p14:sldIdLst>
        </p14:section>
        <p14:section name="2-移位寄存器" id="{D4D2F47D-8B57-4D7D-AB55-2882B77F2D47}">
          <p14:sldIdLst>
            <p14:sldId id="702"/>
            <p14:sldId id="625"/>
            <p14:sldId id="270"/>
            <p14:sldId id="280"/>
            <p14:sldId id="610"/>
            <p14:sldId id="613"/>
            <p14:sldId id="614"/>
            <p14:sldId id="615"/>
            <p14:sldId id="616"/>
            <p14:sldId id="706"/>
            <p14:sldId id="711"/>
            <p14:sldId id="281"/>
            <p14:sldId id="707"/>
            <p14:sldId id="630"/>
          </p14:sldIdLst>
        </p14:section>
        <p14:section name="3-计数器" id="{B27D7F88-13CA-4FDA-9831-BB7E3C0B0367}">
          <p14:sldIdLst>
            <p14:sldId id="617"/>
            <p14:sldId id="609"/>
            <p14:sldId id="611"/>
            <p14:sldId id="681"/>
            <p14:sldId id="678"/>
            <p14:sldId id="693"/>
            <p14:sldId id="677"/>
            <p14:sldId id="682"/>
            <p14:sldId id="278"/>
            <p14:sldId id="683"/>
            <p14:sldId id="684"/>
            <p14:sldId id="692"/>
            <p14:sldId id="685"/>
            <p14:sldId id="686"/>
            <p14:sldId id="687"/>
            <p14:sldId id="688"/>
            <p14:sldId id="689"/>
            <p14:sldId id="690"/>
            <p14:sldId id="265"/>
            <p14:sldId id="694"/>
            <p14:sldId id="696"/>
            <p14:sldId id="697"/>
            <p14:sldId id="698"/>
            <p14:sldId id="699"/>
            <p14:sldId id="695"/>
            <p14:sldId id="700"/>
            <p14:sldId id="708"/>
            <p14:sldId id="709"/>
            <p14:sldId id="289"/>
            <p14:sldId id="292"/>
            <p14:sldId id="710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孙 晓光" initials="孙" lastIdx="1" clrIdx="0">
    <p:extLst>
      <p:ext uri="{19B8F6BF-5375-455C-9EA6-DF929625EA0E}">
        <p15:presenceInfo xmlns:p15="http://schemas.microsoft.com/office/powerpoint/2012/main" userId="0bbb0edc728f36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699"/>
    <a:srgbClr val="BFBFBF"/>
    <a:srgbClr val="5B9BD5"/>
    <a:srgbClr val="FF0000"/>
    <a:srgbClr val="8FAADC"/>
    <a:srgbClr val="DAE3F3"/>
    <a:srgbClr val="FFFF00"/>
    <a:srgbClr val="C55A1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47" autoAdjust="0"/>
  </p:normalViewPr>
  <p:slideViewPr>
    <p:cSldViewPr snapToGrid="0">
      <p:cViewPr varScale="1">
        <p:scale>
          <a:sx n="111" d="100"/>
          <a:sy n="111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2738C-519E-4F4C-9CDD-022B24BC0062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9B0CE-D6C8-40E3-B42F-B007C7557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dirty="0">
                <a:solidFill>
                  <a:srgbClr val="FF0000"/>
                </a:solidFill>
                <a:latin typeface="Tahoma" pitchFamily="34" charset="0"/>
                <a:ea typeface="宋体" charset="-122"/>
              </a:rPr>
              <a:t>如何单独预置？</a:t>
            </a:r>
            <a:r>
              <a:rPr kumimoji="1" lang="zh-CN" altLang="en-US" sz="1200" b="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控制时钟？控制输入端？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7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200" dirty="0"/>
                  <a:t>反馈：</a:t>
                </a:r>
                <a:r>
                  <a:rPr lang="zh-CN" altLang="en-US" sz="1200" dirty="0">
                    <a:latin typeface="+mn-ea"/>
                  </a:rPr>
                  <a:t>环形计数器</a:t>
                </a: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200" dirty="0"/>
                  <a:t>反馈：</a:t>
                </a:r>
                <a:r>
                  <a:rPr lang="zh-CN" altLang="en-US" sz="1200" b="1" dirty="0"/>
                  <a:t>扭环计数器</a:t>
                </a:r>
                <a:endParaRPr lang="zh-CN" altLang="en-US" sz="12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0" i="0" dirty="0">
                    <a:latin typeface="Cambria Math" panose="02040503050406030204" pitchFamily="18" charset="0"/>
                  </a:rPr>
                  <a:t>𝑄_𝑛</a:t>
                </a:r>
                <a:r>
                  <a:rPr lang="zh-CN" altLang="en-US" sz="1200" dirty="0"/>
                  <a:t>反馈：</a:t>
                </a:r>
                <a:r>
                  <a:rPr lang="zh-CN" altLang="en-US" sz="1200" dirty="0">
                    <a:latin typeface="+mn-ea"/>
                  </a:rPr>
                  <a:t>环形计数器</a:t>
                </a:r>
                <a:endParaRPr lang="en-US" altLang="zh-CN" sz="12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i="0" dirty="0">
                    <a:latin typeface="Cambria Math" panose="02040503050406030204" pitchFamily="18" charset="0"/>
                  </a:rPr>
                  <a:t>𝑄 ̅_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𝑛</a:t>
                </a:r>
                <a:r>
                  <a:rPr lang="zh-CN" altLang="en-US" sz="1200" dirty="0"/>
                  <a:t>反馈：</a:t>
                </a:r>
                <a:r>
                  <a:rPr lang="zh-CN" altLang="en-US" sz="1200" b="1" dirty="0"/>
                  <a:t>扭环计数器</a:t>
                </a:r>
                <a:endParaRPr lang="zh-CN" altLang="en-US" sz="12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王忠礼</a:t>
            </a:r>
            <a:r>
              <a:rPr lang="en-US" altLang="zh-CN" dirty="0"/>
              <a:t>《Verilog HDL</a:t>
            </a:r>
            <a:r>
              <a:rPr lang="zh-CN" altLang="en-US" dirty="0"/>
              <a:t>数字系统设计入门与应用实例</a:t>
            </a:r>
            <a:r>
              <a:rPr lang="en-US" altLang="zh-CN" dirty="0"/>
              <a:t>》P269, 11.1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红线表示时钟，在</a:t>
            </a:r>
            <a:r>
              <a:rPr lang="en-US" altLang="zh-CN" dirty="0"/>
              <a:t>stopwatch</a:t>
            </a:r>
            <a:r>
              <a:rPr lang="zh-CN" altLang="en-US" dirty="0"/>
              <a:t>中为异步时钟。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89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36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6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645CAD-0BEE-447E-9654-F75807B8681D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23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当输入变量多于</a:t>
            </a:r>
            <a:r>
              <a:rPr lang="en-US" altLang="zh-CN" dirty="0"/>
              <a:t>3</a:t>
            </a:r>
            <a:r>
              <a:rPr lang="zh-CN" altLang="en-US" dirty="0"/>
              <a:t>个时，状态图、状态表将十分复杂。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6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63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一位热键法</a:t>
            </a:r>
            <a:endParaRPr lang="en-US" altLang="zh-CN" dirty="0"/>
          </a:p>
          <a:p>
            <a:r>
              <a:rPr lang="zh-CN" altLang="en-US" dirty="0"/>
              <a:t>一个状态就是</a:t>
            </a:r>
            <a:r>
              <a:rPr lang="en-US" altLang="zh-CN" dirty="0"/>
              <a:t>4</a:t>
            </a:r>
            <a:r>
              <a:rPr lang="zh-CN" altLang="en-US" dirty="0"/>
              <a:t>位数字，没有</a:t>
            </a:r>
            <a:r>
              <a:rPr lang="en-US" altLang="zh-CN" dirty="0"/>
              <a:t>1100</a:t>
            </a:r>
            <a:r>
              <a:rPr lang="zh-CN" altLang="en-US" dirty="0"/>
              <a:t>等数字，也就是没有这些中间状态！</a:t>
            </a:r>
            <a:endParaRPr lang="en-US" altLang="zh-CN" dirty="0"/>
          </a:p>
          <a:p>
            <a:r>
              <a:rPr lang="zh-CN" altLang="en-US" dirty="0"/>
              <a:t>因此，计算公式时，</a:t>
            </a:r>
            <a:r>
              <a:rPr lang="en-US" altLang="zh-CN" dirty="0"/>
              <a:t>1000</a:t>
            </a:r>
            <a:r>
              <a:rPr lang="zh-CN" altLang="en-US" dirty="0"/>
              <a:t>只表示状态</a:t>
            </a:r>
            <a:r>
              <a:rPr lang="en-US" altLang="zh-CN" dirty="0"/>
              <a:t>S1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78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同步触发器有延迟，统一向后延迟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6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上图：</a:t>
            </a:r>
            <a:r>
              <a:rPr lang="en-US" altLang="zh-CN" dirty="0"/>
              <a:t>Q2Q1Q0</a:t>
            </a:r>
            <a:r>
              <a:rPr lang="zh-CN" altLang="en-US" dirty="0"/>
              <a:t>：</a:t>
            </a:r>
            <a:r>
              <a:rPr lang="en-US" altLang="zh-CN" dirty="0"/>
              <a:t>000-001-010-001</a:t>
            </a:r>
            <a:r>
              <a:rPr lang="zh-CN" altLang="en-US" dirty="0"/>
              <a:t>循环</a:t>
            </a:r>
            <a:endParaRPr lang="en-US" altLang="zh-CN" dirty="0"/>
          </a:p>
          <a:p>
            <a:r>
              <a:rPr lang="zh-CN" altLang="en-US" dirty="0"/>
              <a:t>下图：</a:t>
            </a:r>
            <a:r>
              <a:rPr lang="en-US" altLang="zh-CN" dirty="0"/>
              <a:t>Q2Q1Q0</a:t>
            </a:r>
            <a:r>
              <a:rPr lang="zh-CN" altLang="en-US" dirty="0"/>
              <a:t>：</a:t>
            </a:r>
            <a:r>
              <a:rPr lang="en-US" altLang="zh-CN" dirty="0"/>
              <a:t>111-000-111-000</a:t>
            </a:r>
            <a:r>
              <a:rPr lang="zh-CN" altLang="en-US"/>
              <a:t>循环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7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n</a:t>
            </a:r>
            <a:r>
              <a:rPr lang="zh-CN" altLang="en-US" sz="1200" dirty="0"/>
              <a:t>个触发器只能产生</a:t>
            </a:r>
            <a:r>
              <a:rPr lang="en-US" altLang="zh-CN" sz="1200" dirty="0"/>
              <a:t>n</a:t>
            </a:r>
            <a:r>
              <a:rPr lang="zh-CN" altLang="en-US" sz="1200" dirty="0"/>
              <a:t>个有效输出状态。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12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400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24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809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958E2-BC60-473F-990C-5A8ED10EB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1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710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73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11" Type="http://schemas.openxmlformats.org/officeDocument/2006/relationships/image" Target="../media/image71.png"/><Relationship Id="rId5" Type="http://schemas.openxmlformats.org/officeDocument/2006/relationships/image" Target="../media/image342.png"/><Relationship Id="rId15" Type="http://schemas.openxmlformats.org/officeDocument/2006/relationships/image" Target="../media/image72.png"/><Relationship Id="rId10" Type="http://schemas.openxmlformats.org/officeDocument/2006/relationships/image" Target="../media/image69.png"/><Relationship Id="rId4" Type="http://schemas.openxmlformats.org/officeDocument/2006/relationships/image" Target="../media/image341.png"/><Relationship Id="rId9" Type="http://schemas.openxmlformats.org/officeDocument/2006/relationships/image" Target="../media/image68.png"/><Relationship Id="rId1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61.png"/><Relationship Id="rId18" Type="http://schemas.openxmlformats.org/officeDocument/2006/relationships/image" Target="../media/image361.png"/><Relationship Id="rId3" Type="http://schemas.openxmlformats.org/officeDocument/2006/relationships/image" Target="../media/image76.png"/><Relationship Id="rId21" Type="http://schemas.openxmlformats.org/officeDocument/2006/relationships/image" Target="../media/image73.emf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17" Type="http://schemas.openxmlformats.org/officeDocument/2006/relationships/image" Target="../media/image165.png"/><Relationship Id="rId2" Type="http://schemas.openxmlformats.org/officeDocument/2006/relationships/image" Target="../media/image74.png"/><Relationship Id="rId16" Type="http://schemas.openxmlformats.org/officeDocument/2006/relationships/image" Target="../media/image164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358.png"/><Relationship Id="rId24" Type="http://schemas.openxmlformats.org/officeDocument/2006/relationships/image" Target="../media/image366.png"/><Relationship Id="rId5" Type="http://schemas.openxmlformats.org/officeDocument/2006/relationships/image" Target="../media/image77.png"/><Relationship Id="rId15" Type="http://schemas.openxmlformats.org/officeDocument/2006/relationships/image" Target="../media/image360.png"/><Relationship Id="rId23" Type="http://schemas.openxmlformats.org/officeDocument/2006/relationships/image" Target="../media/image365.png"/><Relationship Id="rId10" Type="http://schemas.openxmlformats.org/officeDocument/2006/relationships/image" Target="../media/image357.png"/><Relationship Id="rId19" Type="http://schemas.openxmlformats.org/officeDocument/2006/relationships/image" Target="../media/image72.emf"/><Relationship Id="rId4" Type="http://schemas.openxmlformats.org/officeDocument/2006/relationships/image" Target="../media/image351.png"/><Relationship Id="rId9" Type="http://schemas.openxmlformats.org/officeDocument/2006/relationships/image" Target="../media/image80.png"/><Relationship Id="rId14" Type="http://schemas.openxmlformats.org/officeDocument/2006/relationships/image" Target="../media/image162.png"/><Relationship Id="rId22" Type="http://schemas.openxmlformats.org/officeDocument/2006/relationships/image" Target="../media/image3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18" Type="http://schemas.openxmlformats.org/officeDocument/2006/relationships/image" Target="../media/image721.png"/><Relationship Id="rId3" Type="http://schemas.openxmlformats.org/officeDocument/2006/relationships/image" Target="../media/image83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10" Type="http://schemas.openxmlformats.org/officeDocument/2006/relationships/image" Target="../media/image374.png"/><Relationship Id="rId19" Type="http://schemas.openxmlformats.org/officeDocument/2006/relationships/image" Target="../media/image761.png"/><Relationship Id="rId4" Type="http://schemas.openxmlformats.org/officeDocument/2006/relationships/image" Target="../media/image84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394.png"/><Relationship Id="rId18" Type="http://schemas.openxmlformats.org/officeDocument/2006/relationships/image" Target="../media/image781.png"/><Relationship Id="rId3" Type="http://schemas.openxmlformats.org/officeDocument/2006/relationships/image" Target="../media/image85.png"/><Relationship Id="rId21" Type="http://schemas.openxmlformats.org/officeDocument/2006/relationships/image" Target="../media/image88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17" Type="http://schemas.openxmlformats.org/officeDocument/2006/relationships/image" Target="../media/image77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7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5" Type="http://schemas.openxmlformats.org/officeDocument/2006/relationships/image" Target="../media/image396.png"/><Relationship Id="rId10" Type="http://schemas.openxmlformats.org/officeDocument/2006/relationships/image" Target="../media/image391.png"/><Relationship Id="rId19" Type="http://schemas.openxmlformats.org/officeDocument/2006/relationships/image" Target="../media/image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Relationship Id="rId14" Type="http://schemas.openxmlformats.org/officeDocument/2006/relationships/image" Target="../media/image395.png"/><Relationship Id="rId22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414.png"/><Relationship Id="rId18" Type="http://schemas.openxmlformats.org/officeDocument/2006/relationships/image" Target="../media/image791.png"/><Relationship Id="rId3" Type="http://schemas.openxmlformats.org/officeDocument/2006/relationships/image" Target="../media/image404.png"/><Relationship Id="rId21" Type="http://schemas.openxmlformats.org/officeDocument/2006/relationships/image" Target="../media/image422.png"/><Relationship Id="rId7" Type="http://schemas.openxmlformats.org/officeDocument/2006/relationships/image" Target="../media/image408.png"/><Relationship Id="rId12" Type="http://schemas.openxmlformats.org/officeDocument/2006/relationships/image" Target="../media/image413.png"/><Relationship Id="rId17" Type="http://schemas.openxmlformats.org/officeDocument/2006/relationships/image" Target="../media/image418.png"/><Relationship Id="rId25" Type="http://schemas.openxmlformats.org/officeDocument/2006/relationships/image" Target="../media/image4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7.png"/><Relationship Id="rId20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24" Type="http://schemas.openxmlformats.org/officeDocument/2006/relationships/image" Target="../media/image425.png"/><Relationship Id="rId5" Type="http://schemas.openxmlformats.org/officeDocument/2006/relationships/image" Target="../media/image406.png"/><Relationship Id="rId15" Type="http://schemas.openxmlformats.org/officeDocument/2006/relationships/image" Target="../media/image416.png"/><Relationship Id="rId23" Type="http://schemas.openxmlformats.org/officeDocument/2006/relationships/image" Target="../media/image424.png"/><Relationship Id="rId10" Type="http://schemas.openxmlformats.org/officeDocument/2006/relationships/image" Target="../media/image411.png"/><Relationship Id="rId19" Type="http://schemas.openxmlformats.org/officeDocument/2006/relationships/image" Target="../media/image420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22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337.png"/><Relationship Id="rId2" Type="http://schemas.openxmlformats.org/officeDocument/2006/relationships/image" Target="../media/image3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6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1001.png"/><Relationship Id="rId4" Type="http://schemas.openxmlformats.org/officeDocument/2006/relationships/image" Target="../media/image9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1.png"/><Relationship Id="rId13" Type="http://schemas.openxmlformats.org/officeDocument/2006/relationships/image" Target="../media/image114.png"/><Relationship Id="rId3" Type="http://schemas.openxmlformats.org/officeDocument/2006/relationships/image" Target="../media/image107.png"/><Relationship Id="rId7" Type="http://schemas.openxmlformats.org/officeDocument/2006/relationships/image" Target="../media/image1081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12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19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0.png"/><Relationship Id="rId18" Type="http://schemas.openxmlformats.org/officeDocument/2006/relationships/image" Target="../media/image362.png"/><Relationship Id="rId26" Type="http://schemas.openxmlformats.org/officeDocument/2006/relationships/image" Target="../media/image440.png"/><Relationship Id="rId21" Type="http://schemas.openxmlformats.org/officeDocument/2006/relationships/image" Target="../media/image3910.png"/><Relationship Id="rId7" Type="http://schemas.openxmlformats.org/officeDocument/2006/relationships/image" Target="../media/image73.emf"/><Relationship Id="rId12" Type="http://schemas.openxmlformats.org/officeDocument/2006/relationships/image" Target="../media/image300.png"/><Relationship Id="rId17" Type="http://schemas.openxmlformats.org/officeDocument/2006/relationships/image" Target="../media/image3510.png"/><Relationship Id="rId25" Type="http://schemas.openxmlformats.org/officeDocument/2006/relationships/image" Target="../media/image4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10.png"/><Relationship Id="rId20" Type="http://schemas.openxmlformats.org/officeDocument/2006/relationships/image" Target="../media/image3811.png"/><Relationship Id="rId29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290.png"/><Relationship Id="rId24" Type="http://schemas.openxmlformats.org/officeDocument/2006/relationships/image" Target="../media/image428.png"/><Relationship Id="rId15" Type="http://schemas.openxmlformats.org/officeDocument/2006/relationships/image" Target="../media/image330.png"/><Relationship Id="rId23" Type="http://schemas.openxmlformats.org/officeDocument/2006/relationships/image" Target="../media/image4110.png"/><Relationship Id="rId28" Type="http://schemas.openxmlformats.org/officeDocument/2006/relationships/image" Target="../media/image460.png"/><Relationship Id="rId10" Type="http://schemas.openxmlformats.org/officeDocument/2006/relationships/image" Target="../media/image280.png"/><Relationship Id="rId19" Type="http://schemas.openxmlformats.org/officeDocument/2006/relationships/image" Target="../media/image3710.png"/><Relationship Id="rId9" Type="http://schemas.openxmlformats.org/officeDocument/2006/relationships/image" Target="../media/image270.png"/><Relationship Id="rId14" Type="http://schemas.openxmlformats.org/officeDocument/2006/relationships/image" Target="../media/image320.png"/><Relationship Id="rId22" Type="http://schemas.openxmlformats.org/officeDocument/2006/relationships/image" Target="../media/image4010.png"/><Relationship Id="rId27" Type="http://schemas.openxmlformats.org/officeDocument/2006/relationships/image" Target="../media/image4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7.png"/><Relationship Id="rId3" Type="http://schemas.openxmlformats.org/officeDocument/2006/relationships/image" Target="../media/image149.png"/><Relationship Id="rId21" Type="http://schemas.openxmlformats.org/officeDocument/2006/relationships/image" Target="../media/image170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3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156.png"/><Relationship Id="rId24" Type="http://schemas.openxmlformats.org/officeDocument/2006/relationships/image" Target="../media/image173.png"/><Relationship Id="rId15" Type="http://schemas.openxmlformats.org/officeDocument/2006/relationships/image" Target="../media/image160.png"/><Relationship Id="rId23" Type="http://schemas.openxmlformats.org/officeDocument/2006/relationships/image" Target="../media/image172.png"/><Relationship Id="rId10" Type="http://schemas.openxmlformats.org/officeDocument/2006/relationships/image" Target="../media/image155.png"/><Relationship Id="rId19" Type="http://schemas.openxmlformats.org/officeDocument/2006/relationships/image" Target="../media/image168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50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51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3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20.png"/><Relationship Id="rId2" Type="http://schemas.openxmlformats.org/officeDocument/2006/relationships/image" Target="../media/image720.png"/><Relationship Id="rId16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810.png"/><Relationship Id="rId5" Type="http://schemas.openxmlformats.org/officeDocument/2006/relationships/image" Target="../media/image750.png"/><Relationship Id="rId15" Type="http://schemas.openxmlformats.org/officeDocument/2006/relationships/image" Target="../media/image850.png"/><Relationship Id="rId10" Type="http://schemas.openxmlformats.org/officeDocument/2006/relationships/image" Target="../media/image800.png"/><Relationship Id="rId4" Type="http://schemas.openxmlformats.org/officeDocument/2006/relationships/image" Target="../media/image740.png"/><Relationship Id="rId9" Type="http://schemas.openxmlformats.org/officeDocument/2006/relationships/image" Target="../media/image790.png"/><Relationship Id="rId14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80.png"/><Relationship Id="rId3" Type="http://schemas.microsoft.com/office/2007/relationships/hdphoto" Target="../media/hdphoto1.wdp"/><Relationship Id="rId7" Type="http://schemas.openxmlformats.org/officeDocument/2006/relationships/image" Target="../media/image920.png"/><Relationship Id="rId12" Type="http://schemas.openxmlformats.org/officeDocument/2006/relationships/image" Target="../media/image970.png"/><Relationship Id="rId17" Type="http://schemas.openxmlformats.org/officeDocument/2006/relationships/image" Target="../media/image1020.png"/><Relationship Id="rId2" Type="http://schemas.openxmlformats.org/officeDocument/2006/relationships/image" Target="../media/image213.png"/><Relationship Id="rId16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5" Type="http://schemas.openxmlformats.org/officeDocument/2006/relationships/image" Target="../media/image1000.png"/><Relationship Id="rId10" Type="http://schemas.openxmlformats.org/officeDocument/2006/relationships/image" Target="../media/image950.png"/><Relationship Id="rId4" Type="http://schemas.openxmlformats.org/officeDocument/2006/relationships/image" Target="../media/image217.png"/><Relationship Id="rId9" Type="http://schemas.openxmlformats.org/officeDocument/2006/relationships/image" Target="../media/image940.png"/><Relationship Id="rId14" Type="http://schemas.openxmlformats.org/officeDocument/2006/relationships/image" Target="../media/image9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140.png"/><Relationship Id="rId18" Type="http://schemas.openxmlformats.org/officeDocument/2006/relationships/image" Target="../media/image1180.png"/><Relationship Id="rId3" Type="http://schemas.openxmlformats.org/officeDocument/2006/relationships/image" Target="../media/image1040.png"/><Relationship Id="rId7" Type="http://schemas.openxmlformats.org/officeDocument/2006/relationships/image" Target="../media/image1080.png"/><Relationship Id="rId12" Type="http://schemas.openxmlformats.org/officeDocument/2006/relationships/image" Target="../media/image1130.png"/><Relationship Id="rId17" Type="http://schemas.openxmlformats.org/officeDocument/2006/relationships/image" Target="../media/image1170.png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0.png"/><Relationship Id="rId5" Type="http://schemas.openxmlformats.org/officeDocument/2006/relationships/image" Target="../media/image1060.png"/><Relationship Id="rId15" Type="http://schemas.openxmlformats.org/officeDocument/2006/relationships/image" Target="../media/image1160.png"/><Relationship Id="rId10" Type="http://schemas.openxmlformats.org/officeDocument/2006/relationships/image" Target="../media/image1110.png"/><Relationship Id="rId19" Type="http://schemas.openxmlformats.org/officeDocument/2006/relationships/image" Target="../media/image215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Relationship Id="rId14" Type="http://schemas.openxmlformats.org/officeDocument/2006/relationships/image" Target="../media/image11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140.png"/><Relationship Id="rId18" Type="http://schemas.openxmlformats.org/officeDocument/2006/relationships/image" Target="../media/image1180.png"/><Relationship Id="rId3" Type="http://schemas.openxmlformats.org/officeDocument/2006/relationships/image" Target="../media/image1040.png"/><Relationship Id="rId7" Type="http://schemas.openxmlformats.org/officeDocument/2006/relationships/image" Target="../media/image1080.png"/><Relationship Id="rId12" Type="http://schemas.openxmlformats.org/officeDocument/2006/relationships/image" Target="../media/image1130.png"/><Relationship Id="rId17" Type="http://schemas.openxmlformats.org/officeDocument/2006/relationships/image" Target="../media/image1170.png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0.png"/><Relationship Id="rId5" Type="http://schemas.openxmlformats.org/officeDocument/2006/relationships/image" Target="../media/image1060.png"/><Relationship Id="rId15" Type="http://schemas.openxmlformats.org/officeDocument/2006/relationships/image" Target="../media/image1160.png"/><Relationship Id="rId10" Type="http://schemas.openxmlformats.org/officeDocument/2006/relationships/image" Target="../media/image1110.png"/><Relationship Id="rId19" Type="http://schemas.openxmlformats.org/officeDocument/2006/relationships/image" Target="../media/image216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Relationship Id="rId14" Type="http://schemas.openxmlformats.org/officeDocument/2006/relationships/image" Target="../media/image11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13" Type="http://schemas.openxmlformats.org/officeDocument/2006/relationships/image" Target="../media/image1311.png"/><Relationship Id="rId3" Type="http://schemas.openxmlformats.org/officeDocument/2006/relationships/image" Target="../media/image1211.png"/><Relationship Id="rId7" Type="http://schemas.openxmlformats.org/officeDocument/2006/relationships/image" Target="../media/image1250.png"/><Relationship Id="rId12" Type="http://schemas.openxmlformats.org/officeDocument/2006/relationships/image" Target="../media/image1300.png"/><Relationship Id="rId17" Type="http://schemas.openxmlformats.org/officeDocument/2006/relationships/image" Target="../media/image1180.png"/><Relationship Id="rId2" Type="http://schemas.openxmlformats.org/officeDocument/2006/relationships/image" Target="../media/image1200.png"/><Relationship Id="rId16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90.png"/><Relationship Id="rId5" Type="http://schemas.openxmlformats.org/officeDocument/2006/relationships/image" Target="../media/image1230.png"/><Relationship Id="rId15" Type="http://schemas.openxmlformats.org/officeDocument/2006/relationships/image" Target="../media/image73.emf"/><Relationship Id="rId10" Type="http://schemas.openxmlformats.org/officeDocument/2006/relationships/image" Target="../media/image1280.png"/><Relationship Id="rId4" Type="http://schemas.openxmlformats.org/officeDocument/2006/relationships/image" Target="../media/image1220.png"/><Relationship Id="rId9" Type="http://schemas.openxmlformats.org/officeDocument/2006/relationships/image" Target="../media/image1270.png"/><Relationship Id="rId14" Type="http://schemas.openxmlformats.org/officeDocument/2006/relationships/image" Target="../media/image1320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80.png"/><Relationship Id="rId21" Type="http://schemas.openxmlformats.org/officeDocument/2006/relationships/image" Target="../media/image1530.png"/><Relationship Id="rId42" Type="http://schemas.openxmlformats.org/officeDocument/2006/relationships/image" Target="../media/image1770.png"/><Relationship Id="rId47" Type="http://schemas.openxmlformats.org/officeDocument/2006/relationships/image" Target="../media/image1820.png"/><Relationship Id="rId63" Type="http://schemas.openxmlformats.org/officeDocument/2006/relationships/image" Target="../media/image1980.png"/><Relationship Id="rId68" Type="http://schemas.openxmlformats.org/officeDocument/2006/relationships/image" Target="../media/image2030.png"/><Relationship Id="rId7" Type="http://schemas.openxmlformats.org/officeDocument/2006/relationships/image" Target="../media/image1390.png"/><Relationship Id="rId71" Type="http://schemas.openxmlformats.org/officeDocument/2006/relationships/image" Target="../media/image2060.png"/><Relationship Id="rId16" Type="http://schemas.openxmlformats.org/officeDocument/2006/relationships/image" Target="../media/image1480.png"/><Relationship Id="rId29" Type="http://schemas.openxmlformats.org/officeDocument/2006/relationships/image" Target="../media/image1630.png"/><Relationship Id="rId11" Type="http://schemas.openxmlformats.org/officeDocument/2006/relationships/image" Target="../media/image1430.png"/><Relationship Id="rId24" Type="http://schemas.openxmlformats.org/officeDocument/2006/relationships/image" Target="../media/image1560.png"/><Relationship Id="rId32" Type="http://schemas.openxmlformats.org/officeDocument/2006/relationships/image" Target="../media/image1680.png"/><Relationship Id="rId37" Type="http://schemas.openxmlformats.org/officeDocument/2006/relationships/image" Target="../media/image220.png"/><Relationship Id="rId40" Type="http://schemas.openxmlformats.org/officeDocument/2006/relationships/image" Target="../media/image1750.png"/><Relationship Id="rId45" Type="http://schemas.openxmlformats.org/officeDocument/2006/relationships/image" Target="../media/image1800.png"/><Relationship Id="rId53" Type="http://schemas.openxmlformats.org/officeDocument/2006/relationships/image" Target="../media/image1880.png"/><Relationship Id="rId58" Type="http://schemas.openxmlformats.org/officeDocument/2006/relationships/image" Target="../media/image1930.png"/><Relationship Id="rId66" Type="http://schemas.openxmlformats.org/officeDocument/2006/relationships/image" Target="../media/image2010.png"/><Relationship Id="rId5" Type="http://schemas.openxmlformats.org/officeDocument/2006/relationships/image" Target="../media/image1370.png"/><Relationship Id="rId61" Type="http://schemas.openxmlformats.org/officeDocument/2006/relationships/image" Target="../media/image1960.png"/><Relationship Id="rId19" Type="http://schemas.openxmlformats.org/officeDocument/2006/relationships/image" Target="../media/image1510.png"/><Relationship Id="rId14" Type="http://schemas.openxmlformats.org/officeDocument/2006/relationships/image" Target="../media/image1460.png"/><Relationship Id="rId22" Type="http://schemas.openxmlformats.org/officeDocument/2006/relationships/image" Target="../media/image1540.png"/><Relationship Id="rId27" Type="http://schemas.openxmlformats.org/officeDocument/2006/relationships/image" Target="../media/image1590.png"/><Relationship Id="rId30" Type="http://schemas.openxmlformats.org/officeDocument/2006/relationships/image" Target="../media/image1660.png"/><Relationship Id="rId35" Type="http://schemas.openxmlformats.org/officeDocument/2006/relationships/image" Target="../media/image1710.png"/><Relationship Id="rId43" Type="http://schemas.openxmlformats.org/officeDocument/2006/relationships/image" Target="../media/image1780.png"/><Relationship Id="rId48" Type="http://schemas.openxmlformats.org/officeDocument/2006/relationships/image" Target="../media/image1830.png"/><Relationship Id="rId56" Type="http://schemas.openxmlformats.org/officeDocument/2006/relationships/image" Target="../media/image1910.png"/><Relationship Id="rId64" Type="http://schemas.openxmlformats.org/officeDocument/2006/relationships/image" Target="../media/image1990.png"/><Relationship Id="rId69" Type="http://schemas.openxmlformats.org/officeDocument/2006/relationships/image" Target="../media/image2040.png"/><Relationship Id="rId8" Type="http://schemas.openxmlformats.org/officeDocument/2006/relationships/image" Target="../media/image1400.png"/><Relationship Id="rId51" Type="http://schemas.openxmlformats.org/officeDocument/2006/relationships/image" Target="../media/image1860.png"/><Relationship Id="rId72" Type="http://schemas.openxmlformats.org/officeDocument/2006/relationships/image" Target="../media/image2070.png"/><Relationship Id="rId3" Type="http://schemas.openxmlformats.org/officeDocument/2006/relationships/image" Target="../media/image1350.png"/><Relationship Id="rId12" Type="http://schemas.openxmlformats.org/officeDocument/2006/relationships/image" Target="../media/image1440.png"/><Relationship Id="rId17" Type="http://schemas.openxmlformats.org/officeDocument/2006/relationships/image" Target="../media/image1490.png"/><Relationship Id="rId25" Type="http://schemas.openxmlformats.org/officeDocument/2006/relationships/image" Target="../media/image1570.png"/><Relationship Id="rId33" Type="http://schemas.openxmlformats.org/officeDocument/2006/relationships/image" Target="../media/image1690.png"/><Relationship Id="rId38" Type="http://schemas.openxmlformats.org/officeDocument/2006/relationships/image" Target="../media/image1730.png"/><Relationship Id="rId46" Type="http://schemas.openxmlformats.org/officeDocument/2006/relationships/image" Target="../media/image1810.png"/><Relationship Id="rId59" Type="http://schemas.openxmlformats.org/officeDocument/2006/relationships/image" Target="../media/image1940.png"/><Relationship Id="rId67" Type="http://schemas.openxmlformats.org/officeDocument/2006/relationships/image" Target="../media/image2020.png"/><Relationship Id="rId20" Type="http://schemas.openxmlformats.org/officeDocument/2006/relationships/image" Target="../media/image1520.png"/><Relationship Id="rId41" Type="http://schemas.openxmlformats.org/officeDocument/2006/relationships/image" Target="../media/image1760.png"/><Relationship Id="rId54" Type="http://schemas.openxmlformats.org/officeDocument/2006/relationships/image" Target="../media/image1890.png"/><Relationship Id="rId62" Type="http://schemas.openxmlformats.org/officeDocument/2006/relationships/image" Target="../media/image1970.png"/><Relationship Id="rId70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15" Type="http://schemas.openxmlformats.org/officeDocument/2006/relationships/image" Target="../media/image1470.png"/><Relationship Id="rId23" Type="http://schemas.openxmlformats.org/officeDocument/2006/relationships/image" Target="../media/image1550.png"/><Relationship Id="rId28" Type="http://schemas.openxmlformats.org/officeDocument/2006/relationships/image" Target="../media/image1600.png"/><Relationship Id="rId36" Type="http://schemas.openxmlformats.org/officeDocument/2006/relationships/image" Target="../media/image1720.png"/><Relationship Id="rId49" Type="http://schemas.openxmlformats.org/officeDocument/2006/relationships/image" Target="../media/image1840.png"/><Relationship Id="rId57" Type="http://schemas.openxmlformats.org/officeDocument/2006/relationships/image" Target="../media/image1920.png"/><Relationship Id="rId10" Type="http://schemas.openxmlformats.org/officeDocument/2006/relationships/image" Target="../media/image1420.png"/><Relationship Id="rId31" Type="http://schemas.openxmlformats.org/officeDocument/2006/relationships/image" Target="../media/image1670.png"/><Relationship Id="rId44" Type="http://schemas.openxmlformats.org/officeDocument/2006/relationships/image" Target="../media/image1790.png"/><Relationship Id="rId52" Type="http://schemas.openxmlformats.org/officeDocument/2006/relationships/image" Target="../media/image1870.png"/><Relationship Id="rId60" Type="http://schemas.openxmlformats.org/officeDocument/2006/relationships/image" Target="../media/image1950.png"/><Relationship Id="rId65" Type="http://schemas.openxmlformats.org/officeDocument/2006/relationships/image" Target="../media/image2000.png"/><Relationship Id="rId4" Type="http://schemas.openxmlformats.org/officeDocument/2006/relationships/image" Target="../media/image1360.png"/><Relationship Id="rId9" Type="http://schemas.openxmlformats.org/officeDocument/2006/relationships/image" Target="../media/image1410.png"/><Relationship Id="rId13" Type="http://schemas.openxmlformats.org/officeDocument/2006/relationships/image" Target="../media/image1450.png"/><Relationship Id="rId18" Type="http://schemas.openxmlformats.org/officeDocument/2006/relationships/image" Target="../media/image1500.png"/><Relationship Id="rId39" Type="http://schemas.openxmlformats.org/officeDocument/2006/relationships/image" Target="../media/image1740.png"/><Relationship Id="rId34" Type="http://schemas.openxmlformats.org/officeDocument/2006/relationships/image" Target="../media/image1700.png"/><Relationship Id="rId50" Type="http://schemas.openxmlformats.org/officeDocument/2006/relationships/image" Target="../media/image1850.png"/><Relationship Id="rId55" Type="http://schemas.openxmlformats.org/officeDocument/2006/relationships/image" Target="../media/image19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0.png"/><Relationship Id="rId13" Type="http://schemas.openxmlformats.org/officeDocument/2006/relationships/image" Target="../media/image2190.png"/><Relationship Id="rId3" Type="http://schemas.openxmlformats.org/officeDocument/2006/relationships/image" Target="../media/image2090.png"/><Relationship Id="rId7" Type="http://schemas.openxmlformats.org/officeDocument/2006/relationships/image" Target="../media/image2130.png"/><Relationship Id="rId12" Type="http://schemas.openxmlformats.org/officeDocument/2006/relationships/image" Target="../media/image2180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11" Type="http://schemas.openxmlformats.org/officeDocument/2006/relationships/image" Target="../media/image2170.png"/><Relationship Id="rId5" Type="http://schemas.openxmlformats.org/officeDocument/2006/relationships/image" Target="../media/image2110.png"/><Relationship Id="rId15" Type="http://schemas.openxmlformats.org/officeDocument/2006/relationships/image" Target="../media/image218.png"/><Relationship Id="rId10" Type="http://schemas.openxmlformats.org/officeDocument/2006/relationships/image" Target="../media/image2160.png"/><Relationship Id="rId4" Type="http://schemas.openxmlformats.org/officeDocument/2006/relationships/image" Target="../media/image2100.png"/><Relationship Id="rId9" Type="http://schemas.openxmlformats.org/officeDocument/2006/relationships/image" Target="../media/image2150.png"/><Relationship Id="rId14" Type="http://schemas.openxmlformats.org/officeDocument/2006/relationships/image" Target="../media/image2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0.png"/><Relationship Id="rId13" Type="http://schemas.openxmlformats.org/officeDocument/2006/relationships/image" Target="../media/image2190.png"/><Relationship Id="rId3" Type="http://schemas.openxmlformats.org/officeDocument/2006/relationships/image" Target="../media/image2090.png"/><Relationship Id="rId7" Type="http://schemas.openxmlformats.org/officeDocument/2006/relationships/image" Target="../media/image2130.png"/><Relationship Id="rId12" Type="http://schemas.openxmlformats.org/officeDocument/2006/relationships/image" Target="../media/image2180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11" Type="http://schemas.openxmlformats.org/officeDocument/2006/relationships/image" Target="../media/image2170.png"/><Relationship Id="rId5" Type="http://schemas.openxmlformats.org/officeDocument/2006/relationships/image" Target="../media/image2110.png"/><Relationship Id="rId15" Type="http://schemas.openxmlformats.org/officeDocument/2006/relationships/image" Target="../media/image219.png"/><Relationship Id="rId10" Type="http://schemas.openxmlformats.org/officeDocument/2006/relationships/image" Target="../media/image2160.png"/><Relationship Id="rId4" Type="http://schemas.openxmlformats.org/officeDocument/2006/relationships/image" Target="../media/image2100.png"/><Relationship Id="rId9" Type="http://schemas.openxmlformats.org/officeDocument/2006/relationships/image" Target="../media/image2150.png"/><Relationship Id="rId14" Type="http://schemas.openxmlformats.org/officeDocument/2006/relationships/image" Target="../media/image22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140.png"/><Relationship Id="rId18" Type="http://schemas.openxmlformats.org/officeDocument/2006/relationships/image" Target="../media/image225.png"/><Relationship Id="rId3" Type="http://schemas.openxmlformats.org/officeDocument/2006/relationships/image" Target="../media/image1040.png"/><Relationship Id="rId7" Type="http://schemas.openxmlformats.org/officeDocument/2006/relationships/image" Target="../media/image1080.png"/><Relationship Id="rId12" Type="http://schemas.openxmlformats.org/officeDocument/2006/relationships/image" Target="../media/image1130.png"/><Relationship Id="rId17" Type="http://schemas.openxmlformats.org/officeDocument/2006/relationships/image" Target="../media/image224.png"/><Relationship Id="rId2" Type="http://schemas.openxmlformats.org/officeDocument/2006/relationships/image" Target="../media/image220.emf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0.png"/><Relationship Id="rId5" Type="http://schemas.openxmlformats.org/officeDocument/2006/relationships/image" Target="../media/image1060.png"/><Relationship Id="rId15" Type="http://schemas.openxmlformats.org/officeDocument/2006/relationships/image" Target="../media/image1160.png"/><Relationship Id="rId10" Type="http://schemas.openxmlformats.org/officeDocument/2006/relationships/image" Target="../media/image1110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Relationship Id="rId14" Type="http://schemas.openxmlformats.org/officeDocument/2006/relationships/image" Target="../media/image1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2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39.png"/><Relationship Id="rId3" Type="http://schemas.openxmlformats.org/officeDocument/2006/relationships/image" Target="../media/image431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1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052539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chemeClr val="tx2"/>
                </a:solidFill>
              </a:rPr>
              <a:t>11.  </a:t>
            </a:r>
            <a:r>
              <a:rPr kumimoji="1" lang="zh-CN" altLang="en-US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寄存器、计数器</a:t>
            </a:r>
            <a:endParaRPr kumimoji="1" lang="en-US" altLang="zh-CN" sz="4400" spc="6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6A4DD37-A1AD-4E02-9ACA-FAF6B8C565F6}"/>
              </a:ext>
            </a:extLst>
          </p:cNvPr>
          <p:cNvSpPr/>
          <p:nvPr/>
        </p:nvSpPr>
        <p:spPr>
          <a:xfrm>
            <a:off x="7120396" y="166472"/>
            <a:ext cx="50549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数字逻辑 </a:t>
            </a:r>
            <a:r>
              <a:rPr kumimoji="0" lang="zh-CN" altLang="en-US" sz="4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zh-CN" altLang="en-US" sz="3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部件设计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1F55D0B6-BB17-40CB-8C85-0A5B2FC9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6" y="6012763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21466A02-9222-4B3A-8823-40C673A6D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92544" y="5961655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3980767-EECD-4D4D-8457-D1C1265E3F07}"/>
              </a:ext>
            </a:extLst>
          </p:cNvPr>
          <p:cNvSpPr txBox="1"/>
          <p:nvPr/>
        </p:nvSpPr>
        <p:spPr>
          <a:xfrm>
            <a:off x="2213306" y="6169532"/>
            <a:ext cx="215450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xgsun@fudan.edu.cn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0" name="Picture 2" descr="C:\Users\Sam2013\Desktop\孙晓光.png">
            <a:extLst>
              <a:ext uri="{FF2B5EF4-FFF2-40B4-BE49-F238E27FC236}">
                <a16:creationId xmlns:a16="http://schemas.microsoft.com/office/drawing/2014/main" id="{689F8C03-FC6B-4D13-AFA6-BB6859E0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611032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06B9865-A5B0-4C4C-A8ED-0EC928649B56}"/>
              </a:ext>
            </a:extLst>
          </p:cNvPr>
          <p:cNvSpPr txBox="1"/>
          <p:nvPr/>
        </p:nvSpPr>
        <p:spPr>
          <a:xfrm>
            <a:off x="8472264" y="6192434"/>
            <a:ext cx="139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2024-11-10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715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51B46B2D-7B8C-484C-B5CB-DFDCA6E6F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658" y="1076691"/>
            <a:ext cx="7150429" cy="2352309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应用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4000" b="1" dirty="0"/>
              <a:t>串行传输</a:t>
            </a:r>
            <a:r>
              <a:rPr lang="zh-CN" altLang="en-US" sz="3600" dirty="0"/>
              <a:t>：每次只传送</a:t>
            </a:r>
            <a:r>
              <a:rPr lang="en-US" altLang="zh-CN" sz="3600" dirty="0"/>
              <a:t>/</a:t>
            </a:r>
            <a:r>
              <a:rPr lang="zh-CN" altLang="en-US" sz="3600" dirty="0"/>
              <a:t>移动</a:t>
            </a:r>
            <a:r>
              <a:rPr lang="en-US" altLang="zh-CN" sz="3600" dirty="0"/>
              <a:t>1</a:t>
            </a:r>
            <a:r>
              <a:rPr lang="zh-CN" altLang="en-US" sz="3600" dirty="0"/>
              <a:t>位信息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55102" y="118246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反馈：防止信息丢失</a:t>
            </a:r>
          </a:p>
        </p:txBody>
      </p:sp>
      <p:graphicFrame>
        <p:nvGraphicFramePr>
          <p:cNvPr id="28" name="表格 7">
            <a:extLst>
              <a:ext uri="{FF2B5EF4-FFF2-40B4-BE49-F238E27FC236}">
                <a16:creationId xmlns:a16="http://schemas.microsoft.com/office/drawing/2014/main" id="{08538DB4-6268-463A-81AB-0F47E4269238}"/>
              </a:ext>
            </a:extLst>
          </p:cNvPr>
          <p:cNvGraphicFramePr>
            <a:graphicFrameLocks noGrp="1"/>
          </p:cNvGraphicFramePr>
          <p:nvPr/>
        </p:nvGraphicFramePr>
        <p:xfrm>
          <a:off x="2820785" y="3767314"/>
          <a:ext cx="6174518" cy="288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608">
                  <a:extLst>
                    <a:ext uri="{9D8B030D-6E8A-4147-A177-3AD203B41FA5}">
                      <a16:colId xmlns:a16="http://schemas.microsoft.com/office/drawing/2014/main" val="1360481849"/>
                    </a:ext>
                  </a:extLst>
                </a:gridCol>
                <a:gridCol w="2211955">
                  <a:extLst>
                    <a:ext uri="{9D8B030D-6E8A-4147-A177-3AD203B41FA5}">
                      <a16:colId xmlns:a16="http://schemas.microsoft.com/office/drawing/2014/main" val="2063534539"/>
                    </a:ext>
                  </a:extLst>
                </a:gridCol>
                <a:gridCol w="2211955">
                  <a:extLst>
                    <a:ext uri="{9D8B030D-6E8A-4147-A177-3AD203B41FA5}">
                      <a16:colId xmlns:a16="http://schemas.microsoft.com/office/drawing/2014/main" val="1401993530"/>
                    </a:ext>
                  </a:extLst>
                </a:gridCol>
              </a:tblGrid>
              <a:tr h="4545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时钟脉冲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Shift Register 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Shift Register 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491029"/>
                  </a:ext>
                </a:extLst>
              </a:tr>
              <a:tr h="48566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accent6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001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321052"/>
                  </a:ext>
                </a:extLst>
              </a:tr>
              <a:tr h="485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After T1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spc="1500" baseline="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accent5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00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834978"/>
                  </a:ext>
                </a:extLst>
              </a:tr>
              <a:tr h="485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After T2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CN" altLang="en-US" sz="20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50031"/>
                  </a:ext>
                </a:extLst>
              </a:tr>
              <a:tr h="485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After T3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CN" altLang="en-US" sz="20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301701"/>
                  </a:ext>
                </a:extLst>
              </a:tr>
              <a:tr h="4856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After T4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spc="1500" baseline="0" dirty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spc="1500" baseline="0" dirty="0">
                          <a:latin typeface="Arial Black" panose="020B0A04020102020204" pitchFamily="34" charset="0"/>
                        </a:rPr>
                        <a:t>0</a:t>
                      </a:r>
                      <a:r>
                        <a:rPr lang="en-US" altLang="zh-CN" sz="2000" spc="15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6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CN" altLang="en-US" sz="20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725030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55CE05-6569-4D4C-AB08-F73F5C76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41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应用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4000" b="1" dirty="0"/>
              <a:t>串行加法器  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Adder</a:t>
            </a:r>
            <a:endParaRPr lang="en-US" altLang="zh-CN" sz="4000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03374" y="3546756"/>
                <a:ext cx="4372495" cy="209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串行速度慢，但器件少</a:t>
                </a:r>
              </a:p>
              <a:p>
                <a:pPr marL="342900" indent="-342900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kumimoji="1" lang="en-US" altLang="zh-CN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2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个加数事先存入寄存器中</a:t>
                </a:r>
                <a:endParaRPr kumimoji="1" lang="en-US" altLang="zh-CN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endParaRPr>
              </a:p>
              <a:p>
                <a:pPr marL="342900" indent="-342900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进位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反馈到加法器</a:t>
                </a:r>
                <a:endParaRPr kumimoji="1" lang="en-US" altLang="zh-CN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endParaRPr>
              </a:p>
              <a:p>
                <a:pPr marL="342900" indent="-342900"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</a:pPr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移位寄存器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A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保存求和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S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结果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374" y="3546756"/>
                <a:ext cx="4372495" cy="2092624"/>
              </a:xfrm>
              <a:prstGeom prst="rect">
                <a:avLst/>
              </a:prstGeom>
              <a:blipFill>
                <a:blip r:embed="rId3"/>
                <a:stretch>
                  <a:fillRect l="-1811" b="-5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739913" y="236929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宋体" charset="-122"/>
              </a:rPr>
              <a:t>仅用一个全加器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22DB59-8B15-41DA-A01C-C714DCABD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317" y="1230044"/>
            <a:ext cx="6786314" cy="5242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10E89-A6F2-4779-9386-CE15F970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06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4000" b="1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000" b="1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4000" spc="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移位寄存器</a:t>
            </a:r>
            <a:endParaRPr lang="en-US" altLang="zh-CN" sz="4000" spc="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320C26B0-14D0-4F2F-854A-833200287691}"/>
              </a:ext>
            </a:extLst>
          </p:cNvPr>
          <p:cNvGrpSpPr/>
          <p:nvPr/>
        </p:nvGrpSpPr>
        <p:grpSpPr>
          <a:xfrm>
            <a:off x="903818" y="1291211"/>
            <a:ext cx="3791380" cy="900000"/>
            <a:chOff x="903818" y="1291211"/>
            <a:chExt cx="3791380" cy="90000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9532C89-1B13-4B8C-B648-6CA5C8505EF9}"/>
                </a:ext>
              </a:extLst>
            </p:cNvPr>
            <p:cNvGrpSpPr/>
            <p:nvPr/>
          </p:nvGrpSpPr>
          <p:grpSpPr>
            <a:xfrm>
              <a:off x="2016081" y="1291211"/>
              <a:ext cx="1585785" cy="900000"/>
              <a:chOff x="1694656" y="1091706"/>
              <a:chExt cx="1585785" cy="900000"/>
            </a:xfrm>
          </p:grpSpPr>
          <p:sp>
            <p:nvSpPr>
              <p:cNvPr id="4" name="立方体 3">
                <a:extLst>
                  <a:ext uri="{FF2B5EF4-FFF2-40B4-BE49-F238E27FC236}">
                    <a16:creationId xmlns:a16="http://schemas.microsoft.com/office/drawing/2014/main" id="{E5B80025-DCB8-47A7-B399-1F688BBC7DA5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立方体 22">
                <a:extLst>
                  <a:ext uri="{FF2B5EF4-FFF2-40B4-BE49-F238E27FC236}">
                    <a16:creationId xmlns:a16="http://schemas.microsoft.com/office/drawing/2014/main" id="{D9CD6D93-2263-4AD9-A978-8047776573E7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立方体 23">
                <a:extLst>
                  <a:ext uri="{FF2B5EF4-FFF2-40B4-BE49-F238E27FC236}">
                    <a16:creationId xmlns:a16="http://schemas.microsoft.com/office/drawing/2014/main" id="{2FEF94E9-198D-44CE-9FE6-622493FD7DC6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立方体 24">
                <a:extLst>
                  <a:ext uri="{FF2B5EF4-FFF2-40B4-BE49-F238E27FC236}">
                    <a16:creationId xmlns:a16="http://schemas.microsoft.com/office/drawing/2014/main" id="{6E2F5D3B-57B5-4D5E-B781-CE168AF06907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7FF1396-00A6-4F8D-A10B-A1FBCF5EF36A}"/>
                </a:ext>
              </a:extLst>
            </p:cNvPr>
            <p:cNvCxnSpPr>
              <a:cxnSpLocks/>
            </p:cNvCxnSpPr>
            <p:nvPr/>
          </p:nvCxnSpPr>
          <p:spPr>
            <a:xfrm>
              <a:off x="1656081" y="1801090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8526C62-B668-4950-9330-81764572F023}"/>
                </a:ext>
              </a:extLst>
            </p:cNvPr>
            <p:cNvCxnSpPr>
              <a:cxnSpLocks/>
            </p:cNvCxnSpPr>
            <p:nvPr/>
          </p:nvCxnSpPr>
          <p:spPr>
            <a:xfrm>
              <a:off x="3529823" y="1801090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17948A3-02EF-40C1-BE9C-176EE27F0AD9}"/>
                </a:ext>
              </a:extLst>
            </p:cNvPr>
            <p:cNvCxnSpPr>
              <a:cxnSpLocks/>
            </p:cNvCxnSpPr>
            <p:nvPr/>
          </p:nvCxnSpPr>
          <p:spPr>
            <a:xfrm>
              <a:off x="2181816" y="1801090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78E1A60-FEE5-4A9E-BA74-96213EE667D4}"/>
                </a:ext>
              </a:extLst>
            </p:cNvPr>
            <p:cNvCxnSpPr>
              <a:cxnSpLocks/>
            </p:cNvCxnSpPr>
            <p:nvPr/>
          </p:nvCxnSpPr>
          <p:spPr>
            <a:xfrm>
              <a:off x="2598246" y="1801090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5420231-127B-4582-83C7-FAAA0BE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007751" y="1801090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CDEFACE-B84F-4627-A990-55893A088E41}"/>
                </a:ext>
              </a:extLst>
            </p:cNvPr>
            <p:cNvSpPr txBox="1"/>
            <p:nvPr/>
          </p:nvSpPr>
          <p:spPr>
            <a:xfrm>
              <a:off x="903818" y="157462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串入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0A7068C-C23E-432D-BAB3-74361DE0A25B}"/>
                </a:ext>
              </a:extLst>
            </p:cNvPr>
            <p:cNvSpPr txBox="1"/>
            <p:nvPr/>
          </p:nvSpPr>
          <p:spPr>
            <a:xfrm>
              <a:off x="3946275" y="1568192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串出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D45C2DF-EBAE-4FD8-8E12-A2F5FD3D78AA}"/>
              </a:ext>
            </a:extLst>
          </p:cNvPr>
          <p:cNvSpPr txBox="1"/>
          <p:nvPr/>
        </p:nvSpPr>
        <p:spPr>
          <a:xfrm>
            <a:off x="234297" y="151037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8EA1140-158E-4796-BF62-796B05C08927}"/>
              </a:ext>
            </a:extLst>
          </p:cNvPr>
          <p:cNvGrpSpPr/>
          <p:nvPr/>
        </p:nvGrpSpPr>
        <p:grpSpPr>
          <a:xfrm>
            <a:off x="903818" y="2670967"/>
            <a:ext cx="3789777" cy="900000"/>
            <a:chOff x="903818" y="2670967"/>
            <a:chExt cx="3789777" cy="90000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97F3326-0B1C-4ECE-99B8-B6EE7703632C}"/>
                </a:ext>
              </a:extLst>
            </p:cNvPr>
            <p:cNvGrpSpPr/>
            <p:nvPr/>
          </p:nvGrpSpPr>
          <p:grpSpPr>
            <a:xfrm>
              <a:off x="2016081" y="2670967"/>
              <a:ext cx="1585785" cy="900000"/>
              <a:chOff x="1694656" y="1091706"/>
              <a:chExt cx="1585785" cy="900000"/>
            </a:xfrm>
          </p:grpSpPr>
          <p:sp>
            <p:nvSpPr>
              <p:cNvPr id="37" name="立方体 36">
                <a:extLst>
                  <a:ext uri="{FF2B5EF4-FFF2-40B4-BE49-F238E27FC236}">
                    <a16:creationId xmlns:a16="http://schemas.microsoft.com/office/drawing/2014/main" id="{267B444C-BE19-42F2-8D4C-FA10A2CFF0FE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立方体 37">
                <a:extLst>
                  <a:ext uri="{FF2B5EF4-FFF2-40B4-BE49-F238E27FC236}">
                    <a16:creationId xmlns:a16="http://schemas.microsoft.com/office/drawing/2014/main" id="{A3A80D9E-A812-4079-8E9D-9CF3B63B2F85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立方体 38">
                <a:extLst>
                  <a:ext uri="{FF2B5EF4-FFF2-40B4-BE49-F238E27FC236}">
                    <a16:creationId xmlns:a16="http://schemas.microsoft.com/office/drawing/2014/main" id="{ABD8C8DB-DF40-462E-847E-E474A4B888DB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立方体 39">
                <a:extLst>
                  <a:ext uri="{FF2B5EF4-FFF2-40B4-BE49-F238E27FC236}">
                    <a16:creationId xmlns:a16="http://schemas.microsoft.com/office/drawing/2014/main" id="{5C13A1A0-F876-4F06-B1CF-77F8CF92F42C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EFF2475-323C-4087-A429-14E17E963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081" y="318084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2994940-C976-4208-91F4-CC1A43D85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9823" y="318084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45253AF-AC61-4BC9-8868-1DF70719E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16" y="318084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6A12839-C5CD-4369-A3F3-F1BD2B4EE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8246" y="318084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C246B68-4373-4CC5-A5B5-A00058C30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7751" y="318084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E93602C-5E55-499E-96D1-0368ADBC73C2}"/>
                </a:ext>
              </a:extLst>
            </p:cNvPr>
            <p:cNvSpPr txBox="1"/>
            <p:nvPr/>
          </p:nvSpPr>
          <p:spPr>
            <a:xfrm>
              <a:off x="903818" y="295437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串出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BCB8CA2-122F-469A-9B8C-1FE09783683C}"/>
                </a:ext>
              </a:extLst>
            </p:cNvPr>
            <p:cNvSpPr txBox="1"/>
            <p:nvPr/>
          </p:nvSpPr>
          <p:spPr>
            <a:xfrm>
              <a:off x="3946275" y="2947948"/>
              <a:ext cx="7473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串入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600CFD3-05EC-4C83-B82D-BAF7FFD18064}"/>
              </a:ext>
            </a:extLst>
          </p:cNvPr>
          <p:cNvSpPr txBox="1"/>
          <p:nvPr/>
        </p:nvSpPr>
        <p:spPr>
          <a:xfrm>
            <a:off x="234297" y="28901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61436FD-8447-4D9D-9B6E-72DBCB0661FF}"/>
              </a:ext>
            </a:extLst>
          </p:cNvPr>
          <p:cNvSpPr txBox="1"/>
          <p:nvPr/>
        </p:nvSpPr>
        <p:spPr>
          <a:xfrm>
            <a:off x="234297" y="534946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2A32EF8-44D7-4CB0-9FE6-F3E62CA0AF1C}"/>
              </a:ext>
            </a:extLst>
          </p:cNvPr>
          <p:cNvGrpSpPr/>
          <p:nvPr/>
        </p:nvGrpSpPr>
        <p:grpSpPr>
          <a:xfrm>
            <a:off x="2016081" y="4422246"/>
            <a:ext cx="1585785" cy="2385346"/>
            <a:chOff x="2016081" y="4422246"/>
            <a:chExt cx="1585785" cy="238534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E78282C-161E-4ABE-9AA4-0A59131F2CCF}"/>
                </a:ext>
              </a:extLst>
            </p:cNvPr>
            <p:cNvGrpSpPr/>
            <p:nvPr/>
          </p:nvGrpSpPr>
          <p:grpSpPr>
            <a:xfrm>
              <a:off x="2016081" y="5130295"/>
              <a:ext cx="1585785" cy="900000"/>
              <a:chOff x="1694656" y="1091706"/>
              <a:chExt cx="1585785" cy="900000"/>
            </a:xfrm>
          </p:grpSpPr>
          <p:sp>
            <p:nvSpPr>
              <p:cNvPr id="50" name="立方体 49">
                <a:extLst>
                  <a:ext uri="{FF2B5EF4-FFF2-40B4-BE49-F238E27FC236}">
                    <a16:creationId xmlns:a16="http://schemas.microsoft.com/office/drawing/2014/main" id="{A9881C05-902B-49F1-A42F-B1743FB5384A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立方体 50">
                <a:extLst>
                  <a:ext uri="{FF2B5EF4-FFF2-40B4-BE49-F238E27FC236}">
                    <a16:creationId xmlns:a16="http://schemas.microsoft.com/office/drawing/2014/main" id="{EF7E425C-2D87-47D2-B3D4-77A69C78E959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立方体 51">
                <a:extLst>
                  <a:ext uri="{FF2B5EF4-FFF2-40B4-BE49-F238E27FC236}">
                    <a16:creationId xmlns:a16="http://schemas.microsoft.com/office/drawing/2014/main" id="{99E039C5-5B7F-4770-9F5F-45ADD8BED1F9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立方体 52">
                <a:extLst>
                  <a:ext uri="{FF2B5EF4-FFF2-40B4-BE49-F238E27FC236}">
                    <a16:creationId xmlns:a16="http://schemas.microsoft.com/office/drawing/2014/main" id="{7DE6ADE2-8987-4D38-A590-5F5D3640FAD4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22305AA-8C15-4191-B015-AE26F99EC78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042348" y="621029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55A9A99-3377-4DC7-A606-F995470170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125271" y="621029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BF7B0BFE-3158-49D8-AB2C-52AEBD9FDDA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384985" y="621029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9028A63-42DD-49FF-8D60-ADA06F1EDB4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78246" y="621029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E651C3B-A85E-478D-ADB7-462027D9F955}"/>
                </a:ext>
              </a:extLst>
            </p:cNvPr>
            <p:cNvSpPr txBox="1"/>
            <p:nvPr/>
          </p:nvSpPr>
          <p:spPr>
            <a:xfrm>
              <a:off x="2459204" y="4422246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并出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D962539-5281-42DD-899D-981699F9B689}"/>
                </a:ext>
              </a:extLst>
            </p:cNvPr>
            <p:cNvSpPr txBox="1"/>
            <p:nvPr/>
          </p:nvSpPr>
          <p:spPr>
            <a:xfrm>
              <a:off x="2405387" y="637670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并入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C685FBD6-DB52-448C-B7D0-95E0578AE50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095103" y="502988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586B0A9E-F995-4897-B98E-B9DE6C95341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178026" y="502988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4D0E9B81-A0C7-49F6-B15C-E5EA425BE7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37740" y="502988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4533DA3E-A602-412A-B1C0-DDC6AC9ECC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31001" y="502988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941F9D1-AE3A-43A2-9884-2B480192A88D}"/>
              </a:ext>
            </a:extLst>
          </p:cNvPr>
          <p:cNvGrpSpPr/>
          <p:nvPr/>
        </p:nvGrpSpPr>
        <p:grpSpPr>
          <a:xfrm>
            <a:off x="9506547" y="1714057"/>
            <a:ext cx="1945785" cy="900000"/>
            <a:chOff x="9545736" y="1396443"/>
            <a:chExt cx="1945785" cy="900000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6A0A728-AF6B-4B9B-B872-071864552441}"/>
                </a:ext>
              </a:extLst>
            </p:cNvPr>
            <p:cNvGrpSpPr/>
            <p:nvPr/>
          </p:nvGrpSpPr>
          <p:grpSpPr>
            <a:xfrm>
              <a:off x="9905736" y="1396443"/>
              <a:ext cx="1585785" cy="900000"/>
              <a:chOff x="1694656" y="1091706"/>
              <a:chExt cx="1585785" cy="900000"/>
            </a:xfrm>
          </p:grpSpPr>
          <p:sp>
            <p:nvSpPr>
              <p:cNvPr id="68" name="立方体 67">
                <a:extLst>
                  <a:ext uri="{FF2B5EF4-FFF2-40B4-BE49-F238E27FC236}">
                    <a16:creationId xmlns:a16="http://schemas.microsoft.com/office/drawing/2014/main" id="{1E8B8155-36EA-4EA1-ABFD-965A5E5A5B00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立方体 68">
                <a:extLst>
                  <a:ext uri="{FF2B5EF4-FFF2-40B4-BE49-F238E27FC236}">
                    <a16:creationId xmlns:a16="http://schemas.microsoft.com/office/drawing/2014/main" id="{F9DBE0EE-C3F5-4C6C-848C-883D2C989C9A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立方体 69">
                <a:extLst>
                  <a:ext uri="{FF2B5EF4-FFF2-40B4-BE49-F238E27FC236}">
                    <a16:creationId xmlns:a16="http://schemas.microsoft.com/office/drawing/2014/main" id="{347CDD7A-4642-4CCA-ACE6-038716E700A6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立方体 70">
                <a:extLst>
                  <a:ext uri="{FF2B5EF4-FFF2-40B4-BE49-F238E27FC236}">
                    <a16:creationId xmlns:a16="http://schemas.microsoft.com/office/drawing/2014/main" id="{FB7C291B-65F4-4708-8EED-421AC63C3774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6E98FEA-F43D-4755-BD2A-48B544F6F777}"/>
                </a:ext>
              </a:extLst>
            </p:cNvPr>
            <p:cNvCxnSpPr>
              <a:cxnSpLocks/>
            </p:cNvCxnSpPr>
            <p:nvPr/>
          </p:nvCxnSpPr>
          <p:spPr>
            <a:xfrm>
              <a:off x="9545736" y="191740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418AB62-F04A-42D8-879D-101A392426FE}"/>
                </a:ext>
              </a:extLst>
            </p:cNvPr>
            <p:cNvCxnSpPr>
              <a:cxnSpLocks/>
              <a:stCxn id="71" idx="4"/>
              <a:endCxn id="68" idx="2"/>
            </p:cNvCxnSpPr>
            <p:nvPr/>
          </p:nvCxnSpPr>
          <p:spPr>
            <a:xfrm flipH="1">
              <a:off x="9905736" y="1907403"/>
              <a:ext cx="1463865" cy="12700"/>
            </a:xfrm>
            <a:prstGeom prst="bentConnector5">
              <a:avLst>
                <a:gd name="adj1" fmla="val -25837"/>
                <a:gd name="adj2" fmla="val 4688756"/>
                <a:gd name="adj3" fmla="val 11561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CE236DE3-4F9A-46A7-9D0F-89BA8C34DB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1471" y="1906322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85B935A7-42CB-4082-AEE2-8BF105818739}"/>
                </a:ext>
              </a:extLst>
            </p:cNvPr>
            <p:cNvCxnSpPr>
              <a:cxnSpLocks/>
            </p:cNvCxnSpPr>
            <p:nvPr/>
          </p:nvCxnSpPr>
          <p:spPr>
            <a:xfrm>
              <a:off x="10487901" y="1906322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058C785-F80E-46C9-9A00-F96A840CC14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7406" y="1906322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E417ED67-03C2-452A-BE4D-BD2C48126887}"/>
              </a:ext>
            </a:extLst>
          </p:cNvPr>
          <p:cNvGrpSpPr/>
          <p:nvPr/>
        </p:nvGrpSpPr>
        <p:grpSpPr>
          <a:xfrm>
            <a:off x="9897274" y="4764267"/>
            <a:ext cx="1873743" cy="900000"/>
            <a:chOff x="9897274" y="4442842"/>
            <a:chExt cx="1873743" cy="900000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4388FF37-B19E-43A2-BD86-E3E7D1414BE6}"/>
                </a:ext>
              </a:extLst>
            </p:cNvPr>
            <p:cNvGrpSpPr/>
            <p:nvPr/>
          </p:nvGrpSpPr>
          <p:grpSpPr>
            <a:xfrm>
              <a:off x="9897275" y="4442842"/>
              <a:ext cx="1585785" cy="900000"/>
              <a:chOff x="1694656" y="1091706"/>
              <a:chExt cx="1585785" cy="900000"/>
            </a:xfrm>
          </p:grpSpPr>
          <p:sp>
            <p:nvSpPr>
              <p:cNvPr id="82" name="立方体 81">
                <a:extLst>
                  <a:ext uri="{FF2B5EF4-FFF2-40B4-BE49-F238E27FC236}">
                    <a16:creationId xmlns:a16="http://schemas.microsoft.com/office/drawing/2014/main" id="{C314BD54-C754-4C0D-AD16-D557C3E9AF9F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立方体 82">
                <a:extLst>
                  <a:ext uri="{FF2B5EF4-FFF2-40B4-BE49-F238E27FC236}">
                    <a16:creationId xmlns:a16="http://schemas.microsoft.com/office/drawing/2014/main" id="{311AAC18-7801-4741-8DA8-747DA0828463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立方体 83">
                <a:extLst>
                  <a:ext uri="{FF2B5EF4-FFF2-40B4-BE49-F238E27FC236}">
                    <a16:creationId xmlns:a16="http://schemas.microsoft.com/office/drawing/2014/main" id="{9A2DB8A9-4698-43BA-8E88-B0C4640718C9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立方体 84">
                <a:extLst>
                  <a:ext uri="{FF2B5EF4-FFF2-40B4-BE49-F238E27FC236}">
                    <a16:creationId xmlns:a16="http://schemas.microsoft.com/office/drawing/2014/main" id="{BAEEB29A-88E5-47A4-BDFE-E899A3679A2A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E6C5D95-0BE0-4A73-B56B-5EF6D6F115A8}"/>
                </a:ext>
              </a:extLst>
            </p:cNvPr>
            <p:cNvCxnSpPr>
              <a:cxnSpLocks/>
              <a:stCxn id="82" idx="2"/>
              <a:endCxn id="85" idx="4"/>
            </p:cNvCxnSpPr>
            <p:nvPr/>
          </p:nvCxnSpPr>
          <p:spPr>
            <a:xfrm rot="10800000" flipH="1">
              <a:off x="9897274" y="4953802"/>
              <a:ext cx="1463865" cy="12700"/>
            </a:xfrm>
            <a:prstGeom prst="bentConnector5">
              <a:avLst>
                <a:gd name="adj1" fmla="val -15616"/>
                <a:gd name="adj2" fmla="val -4823969"/>
                <a:gd name="adj3" fmla="val 121295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42DA1AC0-F4C9-4D5D-8204-98E928540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11017" y="4952721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C83D1EC7-DF16-4D94-BEDC-CA2D23925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3010" y="4952721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AEDB3645-584D-4F2F-991A-5E7D8077E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9440" y="4952721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F10F6B3B-CD5B-435D-8D2D-8057DD4D5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8945" y="4952721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C14493E-A93C-4487-8F55-CF596613B979}"/>
              </a:ext>
            </a:extLst>
          </p:cNvPr>
          <p:cNvGrpSpPr/>
          <p:nvPr/>
        </p:nvGrpSpPr>
        <p:grpSpPr>
          <a:xfrm>
            <a:off x="5744682" y="1714057"/>
            <a:ext cx="3039117" cy="1720879"/>
            <a:chOff x="5744682" y="1714057"/>
            <a:chExt cx="3039117" cy="1720879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D79BD70-8A33-494B-BF7A-BCB2B03528F4}"/>
                </a:ext>
              </a:extLst>
            </p:cNvPr>
            <p:cNvGrpSpPr/>
            <p:nvPr/>
          </p:nvGrpSpPr>
          <p:grpSpPr>
            <a:xfrm>
              <a:off x="6104682" y="1714057"/>
              <a:ext cx="1585785" cy="900000"/>
              <a:chOff x="1694656" y="1091706"/>
              <a:chExt cx="1585785" cy="900000"/>
            </a:xfrm>
          </p:grpSpPr>
          <p:sp>
            <p:nvSpPr>
              <p:cNvPr id="97" name="立方体 96">
                <a:extLst>
                  <a:ext uri="{FF2B5EF4-FFF2-40B4-BE49-F238E27FC236}">
                    <a16:creationId xmlns:a16="http://schemas.microsoft.com/office/drawing/2014/main" id="{CE067A24-B1BE-43BB-A25C-AE03DA71B2EA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立方体 97">
                <a:extLst>
                  <a:ext uri="{FF2B5EF4-FFF2-40B4-BE49-F238E27FC236}">
                    <a16:creationId xmlns:a16="http://schemas.microsoft.com/office/drawing/2014/main" id="{51642C5B-604D-48D6-A40D-42E3846951E3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立方体 98">
                <a:extLst>
                  <a:ext uri="{FF2B5EF4-FFF2-40B4-BE49-F238E27FC236}">
                    <a16:creationId xmlns:a16="http://schemas.microsoft.com/office/drawing/2014/main" id="{BA56B42A-7780-4E29-95F7-02C3D919FEFE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立方体 99">
                <a:extLst>
                  <a:ext uri="{FF2B5EF4-FFF2-40B4-BE49-F238E27FC236}">
                    <a16:creationId xmlns:a16="http://schemas.microsoft.com/office/drawing/2014/main" id="{30CDE110-F5AC-4A5F-96F8-ADA51C364CC1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7B492F1B-CD89-4304-AEAF-E9653159E1D0}"/>
                </a:ext>
              </a:extLst>
            </p:cNvPr>
            <p:cNvCxnSpPr>
              <a:cxnSpLocks/>
            </p:cNvCxnSpPr>
            <p:nvPr/>
          </p:nvCxnSpPr>
          <p:spPr>
            <a:xfrm>
              <a:off x="5744682" y="222393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364614EF-1241-464D-86F1-FA5A564D22CC}"/>
                </a:ext>
              </a:extLst>
            </p:cNvPr>
            <p:cNvCxnSpPr>
              <a:cxnSpLocks/>
            </p:cNvCxnSpPr>
            <p:nvPr/>
          </p:nvCxnSpPr>
          <p:spPr>
            <a:xfrm>
              <a:off x="7618424" y="222393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7A2371F1-5FC7-4A85-9A4C-7B7F2FE370D9}"/>
                </a:ext>
              </a:extLst>
            </p:cNvPr>
            <p:cNvCxnSpPr>
              <a:cxnSpLocks/>
            </p:cNvCxnSpPr>
            <p:nvPr/>
          </p:nvCxnSpPr>
          <p:spPr>
            <a:xfrm>
              <a:off x="6270417" y="222393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36082407-2A5F-49A2-A1A8-889264757459}"/>
                </a:ext>
              </a:extLst>
            </p:cNvPr>
            <p:cNvCxnSpPr>
              <a:cxnSpLocks/>
            </p:cNvCxnSpPr>
            <p:nvPr/>
          </p:nvCxnSpPr>
          <p:spPr>
            <a:xfrm>
              <a:off x="6686847" y="222393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4EA92A94-57F7-4F97-936E-254D590A07E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52" y="2223936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04A8A59D-A58D-4CA5-94B5-D5483B93B9D3}"/>
                </a:ext>
              </a:extLst>
            </p:cNvPr>
            <p:cNvSpPr txBox="1"/>
            <p:nvPr/>
          </p:nvSpPr>
          <p:spPr>
            <a:xfrm>
              <a:off x="8034876" y="1991038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串出</a:t>
              </a: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F799D9AA-7EC7-447D-9F98-1A3884CF14B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12632" y="2793303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B99F40A6-864C-4090-B8B6-6FB50A9EC02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195555" y="2793303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5F71E13D-DEC7-49C1-B272-DB93F527469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455269" y="2793303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0FEF311D-513E-46F4-A980-DAD69C3CEC1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848530" y="2793303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2D813FA8-D7C1-43D8-9213-79C41E2206CF}"/>
                </a:ext>
              </a:extLst>
            </p:cNvPr>
            <p:cNvSpPr txBox="1"/>
            <p:nvPr/>
          </p:nvSpPr>
          <p:spPr>
            <a:xfrm>
              <a:off x="6475671" y="300404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并入</a:t>
              </a: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4FE9BDDE-2273-4910-BC04-F0AB6B2905C4}"/>
              </a:ext>
            </a:extLst>
          </p:cNvPr>
          <p:cNvGrpSpPr/>
          <p:nvPr/>
        </p:nvGrpSpPr>
        <p:grpSpPr>
          <a:xfrm>
            <a:off x="5477965" y="4408158"/>
            <a:ext cx="2986005" cy="1612217"/>
            <a:chOff x="5014529" y="3992669"/>
            <a:chExt cx="2986005" cy="1612217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1431666-2C62-4B74-A797-D96524765CDC}"/>
                </a:ext>
              </a:extLst>
            </p:cNvPr>
            <p:cNvGrpSpPr/>
            <p:nvPr/>
          </p:nvGrpSpPr>
          <p:grpSpPr>
            <a:xfrm>
              <a:off x="6126792" y="4704886"/>
              <a:ext cx="1585785" cy="900000"/>
              <a:chOff x="1694656" y="1091706"/>
              <a:chExt cx="1585785" cy="900000"/>
            </a:xfrm>
          </p:grpSpPr>
          <p:sp>
            <p:nvSpPr>
              <p:cNvPr id="116" name="立方体 115">
                <a:extLst>
                  <a:ext uri="{FF2B5EF4-FFF2-40B4-BE49-F238E27FC236}">
                    <a16:creationId xmlns:a16="http://schemas.microsoft.com/office/drawing/2014/main" id="{7B9071D4-3534-4798-B659-DA47FF898C13}"/>
                  </a:ext>
                </a:extLst>
              </p:cNvPr>
              <p:cNvSpPr/>
              <p:nvPr/>
            </p:nvSpPr>
            <p:spPr>
              <a:xfrm>
                <a:off x="169465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立方体 116">
                <a:extLst>
                  <a:ext uri="{FF2B5EF4-FFF2-40B4-BE49-F238E27FC236}">
                    <a16:creationId xmlns:a16="http://schemas.microsoft.com/office/drawing/2014/main" id="{A61338CB-E6F6-4EBF-97E2-988CCDF8A158}"/>
                  </a:ext>
                </a:extLst>
              </p:cNvPr>
              <p:cNvSpPr/>
              <p:nvPr/>
            </p:nvSpPr>
            <p:spPr>
              <a:xfrm>
                <a:off x="206069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立方体 117">
                <a:extLst>
                  <a:ext uri="{FF2B5EF4-FFF2-40B4-BE49-F238E27FC236}">
                    <a16:creationId xmlns:a16="http://schemas.microsoft.com/office/drawing/2014/main" id="{E78A788F-B0D9-4268-8251-E9D56FC2F157}"/>
                  </a:ext>
                </a:extLst>
              </p:cNvPr>
              <p:cNvSpPr/>
              <p:nvPr/>
            </p:nvSpPr>
            <p:spPr>
              <a:xfrm>
                <a:off x="2426726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立方体 118">
                <a:extLst>
                  <a:ext uri="{FF2B5EF4-FFF2-40B4-BE49-F238E27FC236}">
                    <a16:creationId xmlns:a16="http://schemas.microsoft.com/office/drawing/2014/main" id="{6E0E42CA-11DF-4EE3-A555-A672CD56A129}"/>
                  </a:ext>
                </a:extLst>
              </p:cNvPr>
              <p:cNvSpPr/>
              <p:nvPr/>
            </p:nvSpPr>
            <p:spPr>
              <a:xfrm>
                <a:off x="2792761" y="1091706"/>
                <a:ext cx="487680" cy="900000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3E0CBE9F-9F2E-487A-B82E-2F20C8511004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92" y="521476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666FEF52-9C7F-4370-8318-ADB89DC42CE0}"/>
                </a:ext>
              </a:extLst>
            </p:cNvPr>
            <p:cNvCxnSpPr>
              <a:cxnSpLocks/>
            </p:cNvCxnSpPr>
            <p:nvPr/>
          </p:nvCxnSpPr>
          <p:spPr>
            <a:xfrm>
              <a:off x="7640534" y="521476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26DCBCC7-77CF-466E-9A4F-E048646DBF35}"/>
                </a:ext>
              </a:extLst>
            </p:cNvPr>
            <p:cNvCxnSpPr>
              <a:cxnSpLocks/>
            </p:cNvCxnSpPr>
            <p:nvPr/>
          </p:nvCxnSpPr>
          <p:spPr>
            <a:xfrm>
              <a:off x="6292527" y="521476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88875A3C-529C-4C5F-9E22-07214AD9CE83}"/>
                </a:ext>
              </a:extLst>
            </p:cNvPr>
            <p:cNvCxnSpPr>
              <a:cxnSpLocks/>
            </p:cNvCxnSpPr>
            <p:nvPr/>
          </p:nvCxnSpPr>
          <p:spPr>
            <a:xfrm>
              <a:off x="6708957" y="521476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590E22B8-D0DF-4BBA-9B6C-6DAA33612EBB}"/>
                </a:ext>
              </a:extLst>
            </p:cNvPr>
            <p:cNvCxnSpPr>
              <a:cxnSpLocks/>
            </p:cNvCxnSpPr>
            <p:nvPr/>
          </p:nvCxnSpPr>
          <p:spPr>
            <a:xfrm>
              <a:off x="7118462" y="5214765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5D8BFC9-75F8-416D-9CB9-D9E26462FC1E}"/>
                </a:ext>
              </a:extLst>
            </p:cNvPr>
            <p:cNvSpPr txBox="1"/>
            <p:nvPr/>
          </p:nvSpPr>
          <p:spPr>
            <a:xfrm>
              <a:off x="5014529" y="4988298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串入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85C9793D-F3F8-4D77-AAA4-516CAEDAA31D}"/>
                </a:ext>
              </a:extLst>
            </p:cNvPr>
            <p:cNvSpPr txBox="1"/>
            <p:nvPr/>
          </p:nvSpPr>
          <p:spPr>
            <a:xfrm>
              <a:off x="6557530" y="399266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并出</a:t>
              </a:r>
            </a:p>
          </p:txBody>
        </p: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880E745C-0710-4815-8B3B-BA4A2DAF837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93429" y="4600309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E9028BBA-0E50-4D5B-BBD1-DED85F952D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276352" y="4600309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8BCA7E0C-AECF-4F2F-A9BF-76F34E4A24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36066" y="4600309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DFE3FC00-64D1-463F-A64C-DBF085D3054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929327" y="4600309"/>
              <a:ext cx="36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10A9829-6D34-4AE3-B7A6-BCFE9E7EDBA1}"/>
              </a:ext>
            </a:extLst>
          </p:cNvPr>
          <p:cNvSpPr txBox="1"/>
          <p:nvPr/>
        </p:nvSpPr>
        <p:spPr>
          <a:xfrm>
            <a:off x="6650450" y="97106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B6AECD7-38E6-4061-9994-165686D9E9DC}"/>
              </a:ext>
            </a:extLst>
          </p:cNvPr>
          <p:cNvSpPr txBox="1"/>
          <p:nvPr/>
        </p:nvSpPr>
        <p:spPr>
          <a:xfrm>
            <a:off x="6763928" y="38959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84D2B4C1-0A41-4DC8-9946-D71D9ADD9A22}"/>
              </a:ext>
            </a:extLst>
          </p:cNvPr>
          <p:cNvSpPr txBox="1"/>
          <p:nvPr/>
        </p:nvSpPr>
        <p:spPr>
          <a:xfrm>
            <a:off x="10349417" y="97106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5B1A4E88-4A56-4340-8D20-EFF113FEFFD7}"/>
              </a:ext>
            </a:extLst>
          </p:cNvPr>
          <p:cNvSpPr txBox="1"/>
          <p:nvPr/>
        </p:nvSpPr>
        <p:spPr>
          <a:xfrm>
            <a:off x="10388669" y="38959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14FF9A0-2936-4EA1-9D07-B9264E2DE854}"/>
              </a:ext>
            </a:extLst>
          </p:cNvPr>
          <p:cNvSpPr/>
          <p:nvPr/>
        </p:nvSpPr>
        <p:spPr>
          <a:xfrm>
            <a:off x="5267606" y="3872549"/>
            <a:ext cx="3442472" cy="25177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4B7AA6-4DD4-4780-96FC-8E1C0A2D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90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E7210-3FB1-4060-8599-B4EED597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设计存</a:t>
            </a:r>
            <a:r>
              <a:rPr lang="en-US" altLang="zh-CN" sz="4000" dirty="0"/>
              <a:t>2</a:t>
            </a:r>
            <a:r>
              <a:rPr lang="zh-CN" altLang="en-US" sz="4000" dirty="0"/>
              <a:t>位数据，串入、并出双向移位寄存器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F50A20F-E035-40FA-840D-2A61C4B208C4}"/>
              </a:ext>
            </a:extLst>
          </p:cNvPr>
          <p:cNvGrpSpPr/>
          <p:nvPr/>
        </p:nvGrpSpPr>
        <p:grpSpPr>
          <a:xfrm>
            <a:off x="253749" y="1026525"/>
            <a:ext cx="7155099" cy="2001768"/>
            <a:chOff x="2262232" y="1075112"/>
            <a:chExt cx="7155099" cy="200176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DD3D29-B791-4386-8858-3D92535D11CD}"/>
                </a:ext>
              </a:extLst>
            </p:cNvPr>
            <p:cNvSpPr txBox="1"/>
            <p:nvPr/>
          </p:nvSpPr>
          <p:spPr>
            <a:xfrm>
              <a:off x="2910972" y="126630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串行数据输入端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E5CD430-EBB4-4046-BAD6-F90153E89FB8}"/>
                </a:ext>
              </a:extLst>
            </p:cNvPr>
            <p:cNvSpPr/>
            <p:nvPr/>
          </p:nvSpPr>
          <p:spPr>
            <a:xfrm>
              <a:off x="6096000" y="1075112"/>
              <a:ext cx="1418705" cy="154616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>
                      <a:lumMod val="65000"/>
                    </a:schemeClr>
                  </a:solidFill>
                </a:rPr>
                <a:t>移位</a:t>
              </a:r>
              <a:endParaRPr lang="en-US" altLang="zh-CN" sz="2400" b="1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zh-CN" altLang="en-US" sz="2400" b="1" dirty="0">
                  <a:solidFill>
                    <a:schemeClr val="bg1">
                      <a:lumMod val="65000"/>
                    </a:schemeClr>
                  </a:solidFill>
                </a:rPr>
                <a:t>寄存器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8D5D90A-87B0-464A-801D-32582593855C}"/>
                </a:ext>
              </a:extLst>
            </p:cNvPr>
            <p:cNvCxnSpPr>
              <a:cxnSpLocks/>
            </p:cNvCxnSpPr>
            <p:nvPr/>
          </p:nvCxnSpPr>
          <p:spPr>
            <a:xfrm>
              <a:off x="5376000" y="1468580"/>
              <a:ext cx="7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A1BB702-37A6-4650-9F20-1FD9C5A368EB}"/>
                </a:ext>
              </a:extLst>
            </p:cNvPr>
            <p:cNvCxnSpPr>
              <a:cxnSpLocks/>
            </p:cNvCxnSpPr>
            <p:nvPr/>
          </p:nvCxnSpPr>
          <p:spPr>
            <a:xfrm>
              <a:off x="5376000" y="2205643"/>
              <a:ext cx="720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BCE1C7D-3CA3-4011-8CC2-E16515D47F3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705" y="1565563"/>
              <a:ext cx="7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C0F0F81-D45D-4C0C-8A36-F03039AE75AD}"/>
                </a:ext>
              </a:extLst>
            </p:cNvPr>
            <p:cNvCxnSpPr>
              <a:cxnSpLocks/>
            </p:cNvCxnSpPr>
            <p:nvPr/>
          </p:nvCxnSpPr>
          <p:spPr>
            <a:xfrm>
              <a:off x="7514705" y="2164080"/>
              <a:ext cx="7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62C9964-461D-4F70-A959-17B8703CBAA3}"/>
                    </a:ext>
                  </a:extLst>
                </p:cNvPr>
                <p:cNvSpPr txBox="1"/>
                <p:nvPr/>
              </p:nvSpPr>
              <p:spPr>
                <a:xfrm>
                  <a:off x="4973782" y="1330080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62C9964-461D-4F70-A959-17B8703CB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82" y="1330080"/>
                  <a:ext cx="18332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F3809A4-DE3F-445D-86C1-758534A025DD}"/>
                    </a:ext>
                  </a:extLst>
                </p:cNvPr>
                <p:cNvSpPr txBox="1"/>
                <p:nvPr/>
              </p:nvSpPr>
              <p:spPr>
                <a:xfrm>
                  <a:off x="4951614" y="2067143"/>
                  <a:ext cx="2557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F3809A4-DE3F-445D-86C1-758534A02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614" y="2067143"/>
                  <a:ext cx="25571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1429" r="-19048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402BB84-FE5D-42DE-B70B-4DFF20602CC5}"/>
                    </a:ext>
                  </a:extLst>
                </p:cNvPr>
                <p:cNvSpPr txBox="1"/>
                <p:nvPr/>
              </p:nvSpPr>
              <p:spPr>
                <a:xfrm>
                  <a:off x="8356846" y="1427063"/>
                  <a:ext cx="2897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402BB84-FE5D-42DE-B70B-4DFF20602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846" y="1427063"/>
                  <a:ext cx="28975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277" r="-851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491F4D8-0703-49AE-8521-AF5711FC671D}"/>
                    </a:ext>
                  </a:extLst>
                </p:cNvPr>
                <p:cNvSpPr txBox="1"/>
                <p:nvPr/>
              </p:nvSpPr>
              <p:spPr>
                <a:xfrm>
                  <a:off x="8356845" y="2058831"/>
                  <a:ext cx="2897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491F4D8-0703-49AE-8521-AF5711FC6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845" y="2058831"/>
                  <a:ext cx="2897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149" r="-8511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D2FE4F9D-020F-4F68-9B82-50500490A82B}"/>
                </a:ext>
              </a:extLst>
            </p:cNvPr>
            <p:cNvSpPr/>
            <p:nvPr/>
          </p:nvSpPr>
          <p:spPr>
            <a:xfrm>
              <a:off x="6639097" y="2351115"/>
              <a:ext cx="332509" cy="271549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19FC6FF-1B1C-4179-96D0-A3BD047245CC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5376000" y="2622664"/>
              <a:ext cx="1429352" cy="3240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70C9E37-17FD-46F6-8204-D3713BA14A94}"/>
                    </a:ext>
                  </a:extLst>
                </p:cNvPr>
                <p:cNvSpPr txBox="1"/>
                <p:nvPr/>
              </p:nvSpPr>
              <p:spPr>
                <a:xfrm>
                  <a:off x="4883341" y="2799881"/>
                  <a:ext cx="3642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70C9E37-17FD-46F6-8204-D3713BA14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3341" y="2799881"/>
                  <a:ext cx="36420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5000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004957D-89FC-40EE-B030-AFF2A43976EE}"/>
                    </a:ext>
                  </a:extLst>
                </p:cNvPr>
                <p:cNvSpPr txBox="1"/>
                <p:nvPr/>
              </p:nvSpPr>
              <p:spPr>
                <a:xfrm>
                  <a:off x="2262233" y="1814396"/>
                  <a:ext cx="26818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sz="2000" dirty="0"/>
                    <a:t>：从</a:t>
                  </a:r>
                  <a:r>
                    <a:rPr lang="zh-CN" altLang="en-US" sz="2000" b="1" dirty="0"/>
                    <a:t>高</a:t>
                  </a:r>
                  <a:r>
                    <a:rPr lang="zh-CN" altLang="en-US" sz="2000" dirty="0"/>
                    <a:t>向</a:t>
                  </a:r>
                  <a:r>
                    <a:rPr lang="zh-CN" altLang="en-US" sz="2000" b="1" dirty="0"/>
                    <a:t>低</a:t>
                  </a:r>
                  <a:r>
                    <a:rPr lang="zh-CN" altLang="en-US" sz="2000" dirty="0"/>
                    <a:t>移位</a:t>
                  </a: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004957D-89FC-40EE-B030-AFF2A4397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2233" y="1814396"/>
                  <a:ext cx="2681824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7576" r="-2045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618C774-D4AD-4E4A-BDF0-A204D290C04C}"/>
                    </a:ext>
                  </a:extLst>
                </p:cNvPr>
                <p:cNvSpPr txBox="1"/>
                <p:nvPr/>
              </p:nvSpPr>
              <p:spPr>
                <a:xfrm>
                  <a:off x="2262232" y="2206767"/>
                  <a:ext cx="26818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sz="2000" dirty="0"/>
                    <a:t>：从</a:t>
                  </a:r>
                  <a:r>
                    <a:rPr lang="zh-CN" altLang="en-US" sz="2000" b="1" dirty="0"/>
                    <a:t>低</a:t>
                  </a:r>
                  <a:r>
                    <a:rPr lang="zh-CN" altLang="en-US" sz="2000" dirty="0"/>
                    <a:t>向</a:t>
                  </a:r>
                  <a:r>
                    <a:rPr lang="zh-CN" altLang="en-US" sz="2000" b="1" dirty="0"/>
                    <a:t>高</a:t>
                  </a:r>
                  <a:r>
                    <a:rPr lang="zh-CN" altLang="en-US" sz="2000" dirty="0"/>
                    <a:t>移位</a:t>
                  </a: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618C774-D4AD-4E4A-BDF0-A204D290C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2232" y="2206767"/>
                  <a:ext cx="2681824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9231" r="-2045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2C08117-79CD-45F9-AA17-6A5FCB628EC7}"/>
                </a:ext>
              </a:extLst>
            </p:cNvPr>
            <p:cNvSpPr txBox="1"/>
            <p:nvPr/>
          </p:nvSpPr>
          <p:spPr>
            <a:xfrm>
              <a:off x="8719704" y="136122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高位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3E116D5-3B6E-4D24-B730-2FCFE4067A40}"/>
                </a:ext>
              </a:extLst>
            </p:cNvPr>
            <p:cNvSpPr txBox="1"/>
            <p:nvPr/>
          </p:nvSpPr>
          <p:spPr>
            <a:xfrm>
              <a:off x="8719703" y="200671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低位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3" name="表格 53">
                <a:extLst>
                  <a:ext uri="{FF2B5EF4-FFF2-40B4-BE49-F238E27FC236}">
                    <a16:creationId xmlns:a16="http://schemas.microsoft.com/office/drawing/2014/main" id="{EB67E653-13F5-4AEE-AD9A-FFFD20ADDD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902675"/>
                  </p:ext>
                </p:extLst>
              </p:nvPr>
            </p:nvGraphicFramePr>
            <p:xfrm>
              <a:off x="5595875" y="3961014"/>
              <a:ext cx="5920510" cy="23774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84102">
                      <a:extLst>
                        <a:ext uri="{9D8B030D-6E8A-4147-A177-3AD203B41FA5}">
                          <a16:colId xmlns:a16="http://schemas.microsoft.com/office/drawing/2014/main" val="1149936863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2186179035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303626405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131591821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413367210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现态</a:t>
                          </a:r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次态</a:t>
                          </a:r>
                          <a:r>
                            <a:rPr lang="zh-CN" altLang="en-US" sz="200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  <m:sub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  <m:sub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03158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2469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52077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2530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0" dirty="0"/>
                            <a:t>  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02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i="1" dirty="0"/>
                            <a:t>  1</a:t>
                          </a:r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249981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3" name="表格 53">
                <a:extLst>
                  <a:ext uri="{FF2B5EF4-FFF2-40B4-BE49-F238E27FC236}">
                    <a16:creationId xmlns:a16="http://schemas.microsoft.com/office/drawing/2014/main" id="{EB67E653-13F5-4AEE-AD9A-FFFD20ADDD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902675"/>
                  </p:ext>
                </p:extLst>
              </p:nvPr>
            </p:nvGraphicFramePr>
            <p:xfrm>
              <a:off x="5595875" y="3961014"/>
              <a:ext cx="5920510" cy="23774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84102">
                      <a:extLst>
                        <a:ext uri="{9D8B030D-6E8A-4147-A177-3AD203B41FA5}">
                          <a16:colId xmlns:a16="http://schemas.microsoft.com/office/drawing/2014/main" val="1149936863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2186179035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303626405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131591821"/>
                        </a:ext>
                      </a:extLst>
                    </a:gridCol>
                    <a:gridCol w="1184102">
                      <a:extLst>
                        <a:ext uri="{9D8B030D-6E8A-4147-A177-3AD203B41FA5}">
                          <a16:colId xmlns:a16="http://schemas.microsoft.com/office/drawing/2014/main" val="4133672102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t="-3846" r="-399487" b="-214615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25064" t="-7692" r="-129" b="-5292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03158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515" t="-107692" r="-301546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99487" t="-107692" r="-200000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1031" t="-107692" r="-101031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8974" t="-107692" r="-513" b="-4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6937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520774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253075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0" dirty="0"/>
                            <a:t>  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022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i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i="1" dirty="0"/>
                            <a:t>  1</a:t>
                          </a:r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0" dirty="0"/>
                            <a:t>  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  </a:t>
                          </a:r>
                          <a:r>
                            <a:rPr lang="en-US" altLang="zh-CN" sz="20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2499811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B610AA3-89DA-42D7-AC03-BEB01F8C81F2}"/>
              </a:ext>
            </a:extLst>
          </p:cNvPr>
          <p:cNvGrpSpPr/>
          <p:nvPr/>
        </p:nvGrpSpPr>
        <p:grpSpPr>
          <a:xfrm>
            <a:off x="502505" y="3254443"/>
            <a:ext cx="4243370" cy="3526831"/>
            <a:chOff x="502505" y="3082647"/>
            <a:chExt cx="4243370" cy="352683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0B9A5D6-8B9B-4A21-BB71-7E541DC27DEC}"/>
                </a:ext>
              </a:extLst>
            </p:cNvPr>
            <p:cNvGrpSpPr/>
            <p:nvPr/>
          </p:nvGrpSpPr>
          <p:grpSpPr>
            <a:xfrm>
              <a:off x="1886742" y="3082647"/>
              <a:ext cx="1620000" cy="587804"/>
              <a:chOff x="550151" y="2803885"/>
              <a:chExt cx="1620000" cy="5878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9EFD7C5C-DCF2-498B-92B5-B4FEB429773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151" y="2958897"/>
                    <a:ext cx="900000" cy="43279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lIns="0" tIns="0" rIns="0" bIns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9EFD7C5C-DCF2-498B-92B5-B4FEB42977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151" y="2958897"/>
                    <a:ext cx="900000" cy="432792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b="-1316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F62D2836-2167-4022-85B5-FF190DC27C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0151" y="3183727"/>
                <a:ext cx="72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B1B2C473-F7A8-4C69-86F2-2FF3D5964556}"/>
                      </a:ext>
                    </a:extLst>
                  </p:cNvPr>
                  <p:cNvSpPr txBox="1"/>
                  <p:nvPr/>
                </p:nvSpPr>
                <p:spPr>
                  <a:xfrm>
                    <a:off x="1498983" y="2803885"/>
                    <a:ext cx="59851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2000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2000" b="1" i="1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B1B2C473-F7A8-4C69-86F2-2FF3D59645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8983" y="2803885"/>
                    <a:ext cx="598516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DDCF1F28-CD3B-4CE9-8D98-7E53A5E2E8D5}"/>
                </a:ext>
              </a:extLst>
            </p:cNvPr>
            <p:cNvGrpSpPr/>
            <p:nvPr/>
          </p:nvGrpSpPr>
          <p:grpSpPr>
            <a:xfrm>
              <a:off x="502505" y="3670451"/>
              <a:ext cx="4243370" cy="2939027"/>
              <a:chOff x="502505" y="3670451"/>
              <a:chExt cx="4243370" cy="2939027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03CC2BE-66AE-421E-A6F0-7B888245991B}"/>
                  </a:ext>
                </a:extLst>
              </p:cNvPr>
              <p:cNvSpPr txBox="1"/>
              <p:nvPr/>
            </p:nvSpPr>
            <p:spPr>
              <a:xfrm>
                <a:off x="1157292" y="4187470"/>
                <a:ext cx="504000" cy="50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zh-CN" b="1" dirty="0"/>
                  <a:t>00</a:t>
                </a:r>
                <a:endParaRPr lang="zh-CN" altLang="en-US" b="1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C30A74C-F794-44E9-8CDF-BC465FCC03B9}"/>
                  </a:ext>
                </a:extLst>
              </p:cNvPr>
              <p:cNvSpPr txBox="1"/>
              <p:nvPr/>
            </p:nvSpPr>
            <p:spPr>
              <a:xfrm>
                <a:off x="3567241" y="4187470"/>
                <a:ext cx="504000" cy="50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zh-CN" b="1" dirty="0"/>
                  <a:t>01</a:t>
                </a:r>
                <a:endParaRPr lang="zh-CN" altLang="en-US" b="1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88BBA3B-25AD-497C-917F-62753000871F}"/>
                  </a:ext>
                </a:extLst>
              </p:cNvPr>
              <p:cNvSpPr txBox="1"/>
              <p:nvPr/>
            </p:nvSpPr>
            <p:spPr>
              <a:xfrm>
                <a:off x="3567241" y="5589445"/>
                <a:ext cx="504000" cy="50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zh-CN" b="1" dirty="0"/>
                  <a:t>11</a:t>
                </a:r>
                <a:endParaRPr lang="zh-CN" altLang="en-US" b="1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740DA12-078F-4753-AACA-8116869FCF26}"/>
                  </a:ext>
                </a:extLst>
              </p:cNvPr>
              <p:cNvSpPr txBox="1"/>
              <p:nvPr/>
            </p:nvSpPr>
            <p:spPr>
              <a:xfrm>
                <a:off x="1157292" y="5589445"/>
                <a:ext cx="504000" cy="504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zh-CN" b="1" dirty="0"/>
                  <a:t>10</a:t>
                </a:r>
                <a:endParaRPr lang="zh-CN" altLang="en-US" b="1" dirty="0"/>
              </a:p>
            </p:txBody>
          </p: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300E1918-BB97-438B-BEA3-E99F87E5070D}"/>
                  </a:ext>
                </a:extLst>
              </p:cNvPr>
              <p:cNvCxnSpPr>
                <a:cxnSpLocks/>
                <a:stCxn id="44" idx="7"/>
                <a:endCxn id="45" idx="1"/>
              </p:cNvCxnSpPr>
              <p:nvPr/>
            </p:nvCxnSpPr>
            <p:spPr>
              <a:xfrm>
                <a:off x="1587483" y="4261279"/>
                <a:ext cx="205356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C6675491-1C81-474B-B044-B7448C986E96}"/>
                  </a:ext>
                </a:extLst>
              </p:cNvPr>
              <p:cNvSpPr txBox="1"/>
              <p:nvPr/>
            </p:nvSpPr>
            <p:spPr>
              <a:xfrm>
                <a:off x="2188363" y="3883481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8BB430CE-8273-4834-A4F6-CF5F3CF5C76C}"/>
                  </a:ext>
                </a:extLst>
              </p:cNvPr>
              <p:cNvCxnSpPr>
                <a:cxnSpLocks/>
                <a:stCxn id="45" idx="2"/>
                <a:endCxn id="44" idx="6"/>
              </p:cNvCxnSpPr>
              <p:nvPr/>
            </p:nvCxnSpPr>
            <p:spPr>
              <a:xfrm flipH="1">
                <a:off x="1661292" y="4439470"/>
                <a:ext cx="19059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5F379E3-4D52-436C-BB40-9401EF5E080E}"/>
                  </a:ext>
                </a:extLst>
              </p:cNvPr>
              <p:cNvSpPr txBox="1"/>
              <p:nvPr/>
            </p:nvSpPr>
            <p:spPr>
              <a:xfrm>
                <a:off x="2188363" y="4383034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956E481F-5D17-4B49-9E55-58A1750AE677}"/>
                  </a:ext>
                </a:extLst>
              </p:cNvPr>
              <p:cNvCxnSpPr>
                <a:cxnSpLocks/>
                <a:stCxn id="44" idx="2"/>
                <a:endCxn id="44" idx="0"/>
              </p:cNvCxnSpPr>
              <p:nvPr/>
            </p:nvCxnSpPr>
            <p:spPr>
              <a:xfrm rot="10800000" flipH="1">
                <a:off x="1157292" y="4187470"/>
                <a:ext cx="252000" cy="252000"/>
              </a:xfrm>
              <a:prstGeom prst="curvedConnector4">
                <a:avLst>
                  <a:gd name="adj1" fmla="val -90714"/>
                  <a:gd name="adj2" fmla="val 1907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4C891C13-BC7E-4162-AC7C-08BD100E25AA}"/>
                  </a:ext>
                </a:extLst>
              </p:cNvPr>
              <p:cNvSpPr txBox="1"/>
              <p:nvPr/>
            </p:nvSpPr>
            <p:spPr>
              <a:xfrm>
                <a:off x="605626" y="3670451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A51FF06E-F936-4949-9609-3A011AE0DC1A}"/>
                  </a:ext>
                </a:extLst>
              </p:cNvPr>
              <p:cNvSpPr txBox="1"/>
              <p:nvPr/>
            </p:nvSpPr>
            <p:spPr>
              <a:xfrm>
                <a:off x="502505" y="4128318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E3B76995-CD75-4B65-8D6A-D80D8E17D956}"/>
                  </a:ext>
                </a:extLst>
              </p:cNvPr>
              <p:cNvCxnSpPr>
                <a:cxnSpLocks/>
                <a:stCxn id="44" idx="4"/>
                <a:endCxn id="47" idx="0"/>
              </p:cNvCxnSpPr>
              <p:nvPr/>
            </p:nvCxnSpPr>
            <p:spPr>
              <a:xfrm>
                <a:off x="1409292" y="4691470"/>
                <a:ext cx="0" cy="8979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230B8E16-C683-4EE7-8FE4-464CCFE61BF6}"/>
                  </a:ext>
                </a:extLst>
              </p:cNvPr>
              <p:cNvCxnSpPr>
                <a:cxnSpLocks/>
                <a:stCxn id="47" idx="1"/>
                <a:endCxn id="44" idx="3"/>
              </p:cNvCxnSpPr>
              <p:nvPr/>
            </p:nvCxnSpPr>
            <p:spPr>
              <a:xfrm flipV="1">
                <a:off x="1231101" y="4617661"/>
                <a:ext cx="0" cy="10455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F409895-F9BE-45EE-BDA8-D0A25FAB7425}"/>
                  </a:ext>
                </a:extLst>
              </p:cNvPr>
              <p:cNvSpPr txBox="1"/>
              <p:nvPr/>
            </p:nvSpPr>
            <p:spPr>
              <a:xfrm>
                <a:off x="809267" y="4962759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985ED38-60B1-4D16-8633-BDAE5A5793FF}"/>
                  </a:ext>
                </a:extLst>
              </p:cNvPr>
              <p:cNvSpPr txBox="1"/>
              <p:nvPr/>
            </p:nvSpPr>
            <p:spPr>
              <a:xfrm>
                <a:off x="1410146" y="4962759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29E76CF1-66EB-455A-9657-AD56B27A2D15}"/>
                  </a:ext>
                </a:extLst>
              </p:cNvPr>
              <p:cNvCxnSpPr>
                <a:cxnSpLocks/>
                <a:stCxn id="45" idx="5"/>
                <a:endCxn id="46" idx="7"/>
              </p:cNvCxnSpPr>
              <p:nvPr/>
            </p:nvCxnSpPr>
            <p:spPr>
              <a:xfrm>
                <a:off x="3997432" y="4617661"/>
                <a:ext cx="0" cy="10455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D0424AF0-07B1-45DC-A506-7EE68ED91DF9}"/>
                  </a:ext>
                </a:extLst>
              </p:cNvPr>
              <p:cNvCxnSpPr>
                <a:cxnSpLocks/>
                <a:stCxn id="46" idx="0"/>
                <a:endCxn id="45" idx="4"/>
              </p:cNvCxnSpPr>
              <p:nvPr/>
            </p:nvCxnSpPr>
            <p:spPr>
              <a:xfrm flipV="1">
                <a:off x="3819241" y="4691470"/>
                <a:ext cx="0" cy="8979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019749BE-A751-4772-983C-C92A6ADAF6ED}"/>
                  </a:ext>
                </a:extLst>
              </p:cNvPr>
              <p:cNvCxnSpPr>
                <a:cxnSpLocks/>
                <a:stCxn id="45" idx="3"/>
                <a:endCxn id="47" idx="6"/>
              </p:cNvCxnSpPr>
              <p:nvPr/>
            </p:nvCxnSpPr>
            <p:spPr>
              <a:xfrm flipH="1">
                <a:off x="1661292" y="4617661"/>
                <a:ext cx="1979758" cy="12237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55B232B8-F6F9-44F8-8596-67D0A4526660}"/>
                  </a:ext>
                </a:extLst>
              </p:cNvPr>
              <p:cNvCxnSpPr>
                <a:cxnSpLocks/>
                <a:stCxn id="47" idx="7"/>
                <a:endCxn id="45" idx="2"/>
              </p:cNvCxnSpPr>
              <p:nvPr/>
            </p:nvCxnSpPr>
            <p:spPr>
              <a:xfrm flipV="1">
                <a:off x="1587483" y="4439470"/>
                <a:ext cx="1979758" cy="12237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8F57B358-F9E9-4685-8E41-FBB477B30533}"/>
                  </a:ext>
                </a:extLst>
              </p:cNvPr>
              <p:cNvCxnSpPr>
                <a:cxnSpLocks/>
                <a:stCxn id="46" idx="3"/>
                <a:endCxn id="47" idx="5"/>
              </p:cNvCxnSpPr>
              <p:nvPr/>
            </p:nvCxnSpPr>
            <p:spPr>
              <a:xfrm flipH="1">
                <a:off x="1587483" y="6019636"/>
                <a:ext cx="205356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AAD954EC-2B03-47D4-A773-BFECF427C20C}"/>
                  </a:ext>
                </a:extLst>
              </p:cNvPr>
              <p:cNvCxnSpPr>
                <a:cxnSpLocks/>
                <a:stCxn id="47" idx="6"/>
                <a:endCxn id="46" idx="2"/>
              </p:cNvCxnSpPr>
              <p:nvPr/>
            </p:nvCxnSpPr>
            <p:spPr>
              <a:xfrm>
                <a:off x="1661292" y="5841445"/>
                <a:ext cx="19059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74">
                <a:extLst>
                  <a:ext uri="{FF2B5EF4-FFF2-40B4-BE49-F238E27FC236}">
                    <a16:creationId xmlns:a16="http://schemas.microsoft.com/office/drawing/2014/main" id="{ACC097FE-3340-45E8-A43C-6D820A3DD110}"/>
                  </a:ext>
                </a:extLst>
              </p:cNvPr>
              <p:cNvCxnSpPr>
                <a:cxnSpLocks/>
                <a:stCxn id="46" idx="4"/>
                <a:endCxn id="46" idx="6"/>
              </p:cNvCxnSpPr>
              <p:nvPr/>
            </p:nvCxnSpPr>
            <p:spPr>
              <a:xfrm rot="5400000" flipH="1" flipV="1">
                <a:off x="3819241" y="5841445"/>
                <a:ext cx="252000" cy="252000"/>
              </a:xfrm>
              <a:prstGeom prst="curvedConnector4">
                <a:avLst>
                  <a:gd name="adj1" fmla="val -90714"/>
                  <a:gd name="adj2" fmla="val 190714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670F1215-467D-43B5-8DAB-B32C78EF1F7B}"/>
                  </a:ext>
                </a:extLst>
              </p:cNvPr>
              <p:cNvSpPr txBox="1"/>
              <p:nvPr/>
            </p:nvSpPr>
            <p:spPr>
              <a:xfrm>
                <a:off x="4269279" y="5836148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968825C0-175E-4649-BB77-7DD348740516}"/>
                  </a:ext>
                </a:extLst>
              </p:cNvPr>
              <p:cNvSpPr txBox="1"/>
              <p:nvPr/>
            </p:nvSpPr>
            <p:spPr>
              <a:xfrm>
                <a:off x="4043169" y="6209368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78755D5C-8EEE-4396-A367-C008B1CE24E6}"/>
                  </a:ext>
                </a:extLst>
              </p:cNvPr>
              <p:cNvSpPr txBox="1"/>
              <p:nvPr/>
            </p:nvSpPr>
            <p:spPr>
              <a:xfrm>
                <a:off x="3997432" y="4966887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5F857385-9F11-496F-BD52-E7D3F0D1819C}"/>
                  </a:ext>
                </a:extLst>
              </p:cNvPr>
              <p:cNvSpPr txBox="1"/>
              <p:nvPr/>
            </p:nvSpPr>
            <p:spPr>
              <a:xfrm>
                <a:off x="3418039" y="4976096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7C05472D-22E9-4627-A525-2DCD889C87DB}"/>
                  </a:ext>
                </a:extLst>
              </p:cNvPr>
              <p:cNvSpPr txBox="1"/>
              <p:nvPr/>
            </p:nvSpPr>
            <p:spPr>
              <a:xfrm>
                <a:off x="2773320" y="5470875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C8AF9B2-E44F-41E2-BA49-98D36DEBC811}"/>
                  </a:ext>
                </a:extLst>
              </p:cNvPr>
              <p:cNvSpPr txBox="1"/>
              <p:nvPr/>
            </p:nvSpPr>
            <p:spPr>
              <a:xfrm>
                <a:off x="2773320" y="5971165"/>
                <a:ext cx="4765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F59DCD1D-4000-4725-97C3-93E97FB47319}"/>
                  </a:ext>
                </a:extLst>
              </p:cNvPr>
              <p:cNvSpPr txBox="1"/>
              <p:nvPr/>
            </p:nvSpPr>
            <p:spPr>
              <a:xfrm rot="19698388">
                <a:off x="1951651" y="4825665"/>
                <a:ext cx="7685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,1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1687A6F3-9FAD-4505-AF74-E9069294F4B3}"/>
                  </a:ext>
                </a:extLst>
              </p:cNvPr>
              <p:cNvSpPr txBox="1"/>
              <p:nvPr/>
            </p:nvSpPr>
            <p:spPr>
              <a:xfrm rot="19648205">
                <a:off x="2418825" y="5116466"/>
                <a:ext cx="7685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1</a:t>
                </a:r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</a:rPr>
                  <a:t>,1</a:t>
                </a:r>
                <a:r>
                  <a:rPr lang="en-US" altLang="zh-CN" sz="2000" dirty="0">
                    <a:solidFill>
                      <a:schemeClr val="accent5"/>
                    </a:solidFill>
                  </a:rPr>
                  <a:t>0</a:t>
                </a:r>
                <a:endParaRPr lang="zh-CN" altLang="en-US" sz="2000" dirty="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5C63822-1274-4B62-B36E-13458E22D408}"/>
              </a:ext>
            </a:extLst>
          </p:cNvPr>
          <p:cNvGrpSpPr/>
          <p:nvPr/>
        </p:nvGrpSpPr>
        <p:grpSpPr>
          <a:xfrm>
            <a:off x="8015816" y="1065331"/>
            <a:ext cx="3877427" cy="1771519"/>
            <a:chOff x="8015816" y="1065331"/>
            <a:chExt cx="3877427" cy="177151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6A64E9F-B17F-436B-B82A-0C61E35A552D}"/>
                </a:ext>
              </a:extLst>
            </p:cNvPr>
            <p:cNvSpPr txBox="1"/>
            <p:nvPr/>
          </p:nvSpPr>
          <p:spPr>
            <a:xfrm>
              <a:off x="9973920" y="1988485"/>
              <a:ext cx="805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</a:rPr>
                <a:t>0  </a:t>
              </a:r>
              <a:r>
                <a:rPr lang="en-US" altLang="zh-CN" sz="2000" b="1" dirty="0"/>
                <a:t>1  0</a:t>
              </a:r>
              <a:endParaRPr lang="zh-CN" altLang="en-US" sz="20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0C0A811-CD78-4AA5-AD12-D3156C4BAF98}"/>
                </a:ext>
              </a:extLst>
            </p:cNvPr>
            <p:cNvSpPr txBox="1"/>
            <p:nvPr/>
          </p:nvSpPr>
          <p:spPr>
            <a:xfrm>
              <a:off x="10228843" y="2436740"/>
              <a:ext cx="805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5"/>
                  </a:solidFill>
                </a:rPr>
                <a:t>0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dirty="0"/>
                <a:t> 1</a:t>
              </a:r>
              <a:r>
                <a:rPr lang="en-US" altLang="zh-CN" sz="2000" dirty="0"/>
                <a:t> 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CFE4884-362E-4938-A51A-0CC697B56A04}"/>
                </a:ext>
              </a:extLst>
            </p:cNvPr>
            <p:cNvSpPr/>
            <p:nvPr/>
          </p:nvSpPr>
          <p:spPr>
            <a:xfrm>
              <a:off x="10250573" y="1988485"/>
              <a:ext cx="504000" cy="826197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0C4AF95C-F795-4408-B7FF-7E9CE9AC3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5904" y="21885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D8EE154-56B0-4513-855E-5A4F689D0E60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481" y="2278682"/>
              <a:ext cx="217149" cy="24580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C6313865-616F-4A44-904A-BFAE8D4BB5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99646" y="2278682"/>
              <a:ext cx="217149" cy="24580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0CD48A40-07D6-479A-B9A6-5F65903B5B10}"/>
                </a:ext>
              </a:extLst>
            </p:cNvPr>
            <p:cNvCxnSpPr>
              <a:cxnSpLocks/>
            </p:cNvCxnSpPr>
            <p:nvPr/>
          </p:nvCxnSpPr>
          <p:spPr>
            <a:xfrm>
              <a:off x="10654811" y="2278682"/>
              <a:ext cx="217149" cy="24580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FA727B95-D536-4546-98D2-17DEF73D77B8}"/>
                </a:ext>
              </a:extLst>
            </p:cNvPr>
            <p:cNvSpPr txBox="1"/>
            <p:nvPr/>
          </p:nvSpPr>
          <p:spPr>
            <a:xfrm>
              <a:off x="8015816" y="1065331"/>
              <a:ext cx="38523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寄存器输出为触发器状态本身</a:t>
              </a: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BF5F2907-B1D8-4BD2-8A73-F20F750F0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6900" y="2654053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9BD0538C-BCF4-4921-9A4E-7F6C97AFCFEA}"/>
                    </a:ext>
                  </a:extLst>
                </p:cNvPr>
                <p:cNvSpPr txBox="1"/>
                <p:nvPr/>
              </p:nvSpPr>
              <p:spPr>
                <a:xfrm>
                  <a:off x="9354568" y="2038956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9BD0538C-BCF4-4921-9A4E-7F6C97AFC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4568" y="2038956"/>
                  <a:ext cx="18332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20E04DC-EF8E-464E-9712-B93C6C3A3DEC}"/>
                    </a:ext>
                  </a:extLst>
                </p:cNvPr>
                <p:cNvSpPr txBox="1"/>
                <p:nvPr/>
              </p:nvSpPr>
              <p:spPr>
                <a:xfrm>
                  <a:off x="10187206" y="1483337"/>
                  <a:ext cx="59851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zh-CN" sz="20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altLang="zh-CN" sz="20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20E04DC-EF8E-464E-9712-B93C6C3A3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7206" y="1483337"/>
                  <a:ext cx="598516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3061" r="-20408"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EAC680F-A67C-4DDD-91E9-4081A21A9BFE}"/>
                    </a:ext>
                  </a:extLst>
                </p:cNvPr>
                <p:cNvSpPr txBox="1"/>
                <p:nvPr/>
              </p:nvSpPr>
              <p:spPr>
                <a:xfrm>
                  <a:off x="8145266" y="1560647"/>
                  <a:ext cx="126907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EAC680F-A67C-4DDD-91E9-4081A21A9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5266" y="1560647"/>
                  <a:ext cx="1269076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12C6519C-EE44-41D2-830F-C3C655B15CBD}"/>
                    </a:ext>
                  </a:extLst>
                </p:cNvPr>
                <p:cNvSpPr txBox="1"/>
                <p:nvPr/>
              </p:nvSpPr>
              <p:spPr>
                <a:xfrm>
                  <a:off x="11294727" y="2128964"/>
                  <a:ext cx="59851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12C6519C-EE44-41D2-830F-C3C655B15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4727" y="2128964"/>
                  <a:ext cx="598516" cy="70788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16BFBB-9278-476E-BAF4-578DF10C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2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14EC3-9A46-43BC-B7CC-37EEBB1F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3600" dirty="0"/>
              <a:t>设计存</a:t>
            </a:r>
            <a:r>
              <a:rPr lang="en-US" altLang="zh-CN" sz="3600" dirty="0"/>
              <a:t>2</a:t>
            </a:r>
            <a:r>
              <a:rPr lang="zh-CN" altLang="en-US" sz="3600" dirty="0"/>
              <a:t>位数据，串入、并出双向移位寄存器</a:t>
            </a:r>
            <a:r>
              <a:rPr lang="en-US" altLang="zh-CN" sz="3200" dirty="0"/>
              <a:t>-2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E974256-B84F-4D8C-BE58-32F35F496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66642"/>
              </p:ext>
            </p:extLst>
          </p:nvPr>
        </p:nvGraphicFramePr>
        <p:xfrm>
          <a:off x="6515695" y="1175346"/>
          <a:ext cx="2931620" cy="1950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324">
                  <a:extLst>
                    <a:ext uri="{9D8B030D-6E8A-4147-A177-3AD203B41FA5}">
                      <a16:colId xmlns:a16="http://schemas.microsoft.com/office/drawing/2014/main" val="1750802397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1671682196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1654227556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3685374507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3601691364"/>
                    </a:ext>
                  </a:extLst>
                </a:gridCol>
              </a:tblGrid>
              <a:tr h="3624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60984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17618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254406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125952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9843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04AB5C19-01A5-481D-BA7C-92BE928D7C88}"/>
                  </a:ext>
                </a:extLst>
              </p:cNvPr>
              <p:cNvSpPr/>
              <p:nvPr/>
            </p:nvSpPr>
            <p:spPr>
              <a:xfrm>
                <a:off x="9941931" y="1129242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04AB5C19-01A5-481D-BA7C-92BE928D7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31" y="1129242"/>
                <a:ext cx="720000" cy="540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02CE10-B201-4554-B286-8BB5F661749F}"/>
                  </a:ext>
                </a:extLst>
              </p:cNvPr>
              <p:cNvSpPr txBox="1"/>
              <p:nvPr/>
            </p:nvSpPr>
            <p:spPr>
              <a:xfrm>
                <a:off x="6046031" y="1214576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02CE10-B201-4554-B286-8BB5F661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31" y="1214576"/>
                <a:ext cx="85344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F70C0C-9DDF-4E56-931E-DF1F21C7B7BB}"/>
                  </a:ext>
                </a:extLst>
              </p:cNvPr>
              <p:cNvSpPr txBox="1"/>
              <p:nvPr/>
            </p:nvSpPr>
            <p:spPr>
              <a:xfrm>
                <a:off x="6512239" y="946823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𝑴𝒙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F70C0C-9DDF-4E56-931E-DF1F21C7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39" y="946823"/>
                <a:ext cx="7744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86">
            <a:extLst>
              <a:ext uri="{FF2B5EF4-FFF2-40B4-BE49-F238E27FC236}">
                <a16:creationId xmlns:a16="http://schemas.microsoft.com/office/drawing/2014/main" id="{E0C60ED0-7FD7-4685-B06E-B608C5DCE11B}"/>
              </a:ext>
            </a:extLst>
          </p:cNvPr>
          <p:cNvSpPr/>
          <p:nvPr/>
        </p:nvSpPr>
        <p:spPr>
          <a:xfrm>
            <a:off x="7187738" y="2379682"/>
            <a:ext cx="1030575" cy="69625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6">
            <a:extLst>
              <a:ext uri="{FF2B5EF4-FFF2-40B4-BE49-F238E27FC236}">
                <a16:creationId xmlns:a16="http://schemas.microsoft.com/office/drawing/2014/main" id="{FF7A38C5-2DE5-42A7-BE2C-09F85532D749}"/>
              </a:ext>
            </a:extLst>
          </p:cNvPr>
          <p:cNvSpPr/>
          <p:nvPr/>
        </p:nvSpPr>
        <p:spPr>
          <a:xfrm>
            <a:off x="8340276" y="1583907"/>
            <a:ext cx="477337" cy="149202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FC4AD2E3-4D78-4972-A796-09FF3B8E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849446"/>
              </p:ext>
            </p:extLst>
          </p:nvPr>
        </p:nvGraphicFramePr>
        <p:xfrm>
          <a:off x="538159" y="1175346"/>
          <a:ext cx="2931620" cy="1950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324">
                  <a:extLst>
                    <a:ext uri="{9D8B030D-6E8A-4147-A177-3AD203B41FA5}">
                      <a16:colId xmlns:a16="http://schemas.microsoft.com/office/drawing/2014/main" val="1750802397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1671682196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1654227556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3685374507"/>
                    </a:ext>
                  </a:extLst>
                </a:gridCol>
                <a:gridCol w="586324">
                  <a:extLst>
                    <a:ext uri="{9D8B030D-6E8A-4147-A177-3AD203B41FA5}">
                      <a16:colId xmlns:a16="http://schemas.microsoft.com/office/drawing/2014/main" val="3601691364"/>
                    </a:ext>
                  </a:extLst>
                </a:gridCol>
              </a:tblGrid>
              <a:tr h="36243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60984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17618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254406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125952"/>
                  </a:ext>
                </a:extLst>
              </a:tr>
              <a:tr h="362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9843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B08116C-46DD-4CAB-9815-0D3DD6E62827}"/>
                  </a:ext>
                </a:extLst>
              </p:cNvPr>
              <p:cNvSpPr/>
              <p:nvPr/>
            </p:nvSpPr>
            <p:spPr>
              <a:xfrm>
                <a:off x="3935987" y="1129242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B08116C-46DD-4CAB-9815-0D3DD6E62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987" y="1129242"/>
                <a:ext cx="720000" cy="54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B4E437-3701-4EE6-850D-389E9677D3D8}"/>
                  </a:ext>
                </a:extLst>
              </p:cNvPr>
              <p:cNvSpPr txBox="1"/>
              <p:nvPr/>
            </p:nvSpPr>
            <p:spPr>
              <a:xfrm>
                <a:off x="68495" y="1214576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4B4E437-3701-4EE6-850D-389E9677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" y="1214576"/>
                <a:ext cx="85344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E645EC-E8F2-40EC-BC5F-6B0AAA13809D}"/>
                  </a:ext>
                </a:extLst>
              </p:cNvPr>
              <p:cNvSpPr txBox="1"/>
              <p:nvPr/>
            </p:nvSpPr>
            <p:spPr>
              <a:xfrm>
                <a:off x="534703" y="946823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E645EC-E8F2-40EC-BC5F-6B0AAA13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3" y="946823"/>
                <a:ext cx="7744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86">
            <a:extLst>
              <a:ext uri="{FF2B5EF4-FFF2-40B4-BE49-F238E27FC236}">
                <a16:creationId xmlns:a16="http://schemas.microsoft.com/office/drawing/2014/main" id="{165AEFD8-4197-4064-AA8A-3D74F8633A28}"/>
              </a:ext>
            </a:extLst>
          </p:cNvPr>
          <p:cNvSpPr/>
          <p:nvPr/>
        </p:nvSpPr>
        <p:spPr>
          <a:xfrm>
            <a:off x="2365966" y="1978994"/>
            <a:ext cx="1020085" cy="720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86">
            <a:extLst>
              <a:ext uri="{FF2B5EF4-FFF2-40B4-BE49-F238E27FC236}">
                <a16:creationId xmlns:a16="http://schemas.microsoft.com/office/drawing/2014/main" id="{96E8AF93-CBCB-4F6E-A530-FC86135C9BB4}"/>
              </a:ext>
            </a:extLst>
          </p:cNvPr>
          <p:cNvSpPr/>
          <p:nvPr/>
        </p:nvSpPr>
        <p:spPr>
          <a:xfrm>
            <a:off x="1772196" y="1583908"/>
            <a:ext cx="472038" cy="1476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AED165-D0EE-4EDB-8984-3658BC737FAE}"/>
                  </a:ext>
                </a:extLst>
              </p:cNvPr>
              <p:cNvSpPr txBox="1"/>
              <p:nvPr/>
            </p:nvSpPr>
            <p:spPr>
              <a:xfrm>
                <a:off x="3657599" y="2661067"/>
                <a:ext cx="2438401" cy="464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4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AED165-D0EE-4EDB-8984-3658BC737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99" y="2661067"/>
                <a:ext cx="2438401" cy="464999"/>
              </a:xfrm>
              <a:prstGeom prst="rect">
                <a:avLst/>
              </a:prstGeom>
              <a:blipFill>
                <a:blip r:embed="rId8"/>
                <a:stretch>
                  <a:fillRect l="-175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935C04-0005-4F5D-A0ED-78D28257986F}"/>
                  </a:ext>
                </a:extLst>
              </p:cNvPr>
              <p:cNvSpPr txBox="1"/>
              <p:nvPr/>
            </p:nvSpPr>
            <p:spPr>
              <a:xfrm>
                <a:off x="9729878" y="2705402"/>
                <a:ext cx="2402549" cy="464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E935C04-0005-4F5D-A0ED-78D28257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878" y="2705402"/>
                <a:ext cx="2402549" cy="464999"/>
              </a:xfrm>
              <a:prstGeom prst="rect">
                <a:avLst/>
              </a:prstGeom>
              <a:blipFill>
                <a:blip r:embed="rId9"/>
                <a:stretch>
                  <a:fillRect l="-1777" r="-3046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F535AB0D-ED80-44A8-935B-3D71A8BDD921}"/>
              </a:ext>
            </a:extLst>
          </p:cNvPr>
          <p:cNvGrpSpPr/>
          <p:nvPr/>
        </p:nvGrpSpPr>
        <p:grpSpPr>
          <a:xfrm>
            <a:off x="656643" y="3380269"/>
            <a:ext cx="9470274" cy="3463717"/>
            <a:chOff x="656643" y="3380269"/>
            <a:chExt cx="9470274" cy="3463717"/>
          </a:xfrm>
        </p:grpSpPr>
        <p:cxnSp>
          <p:nvCxnSpPr>
            <p:cNvPr id="20" name="直接连接符 20">
              <a:extLst>
                <a:ext uri="{FF2B5EF4-FFF2-40B4-BE49-F238E27FC236}">
                  <a16:creationId xmlns:a16="http://schemas.microsoft.com/office/drawing/2014/main" id="{F8B74E2C-14FC-4F89-A112-E26CD3A373D4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1011346" y="4575261"/>
              <a:ext cx="1040757" cy="432000"/>
            </a:xfrm>
            <a:prstGeom prst="bentConnector3">
              <a:avLst>
                <a:gd name="adj1" fmla="val 2497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CDEA57F-6211-4C96-9731-FBC4DEC3BBA1}"/>
                    </a:ext>
                  </a:extLst>
                </p:cNvPr>
                <p:cNvSpPr txBox="1"/>
                <p:nvPr/>
              </p:nvSpPr>
              <p:spPr>
                <a:xfrm>
                  <a:off x="656643" y="3822049"/>
                  <a:ext cx="314436" cy="369332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CDEA57F-6211-4C96-9731-FBC4DEC3B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43" y="3822049"/>
                  <a:ext cx="31443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40">
              <a:extLst>
                <a:ext uri="{FF2B5EF4-FFF2-40B4-BE49-F238E27FC236}">
                  <a16:creationId xmlns:a16="http://schemas.microsoft.com/office/drawing/2014/main" id="{C4091AAF-F4D6-4FAB-9850-2E840C7BC1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79632" y="6402403"/>
              <a:ext cx="1719650" cy="32400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CC0F18D-DD18-4B21-8B7E-7343D78A8328}"/>
                    </a:ext>
                  </a:extLst>
                </p:cNvPr>
                <p:cNvSpPr txBox="1"/>
                <p:nvPr/>
              </p:nvSpPr>
              <p:spPr>
                <a:xfrm>
                  <a:off x="2105812" y="6566987"/>
                  <a:ext cx="373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CC0F18D-DD18-4B21-8B7E-7343D78A8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812" y="6566987"/>
                  <a:ext cx="37382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516" r="-1129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1EA8FFF-CCFD-490F-9993-E1F65492ABF7}"/>
                </a:ext>
              </a:extLst>
            </p:cNvPr>
            <p:cNvGrpSpPr/>
            <p:nvPr/>
          </p:nvGrpSpPr>
          <p:grpSpPr>
            <a:xfrm>
              <a:off x="4124718" y="5552685"/>
              <a:ext cx="906844" cy="1080120"/>
              <a:chOff x="6886182" y="2687693"/>
              <a:chExt cx="906844" cy="1080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FD19EBE0-3170-466F-BBD0-B4554AA76D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FD19EBE0-3170-466F-BBD0-B4554AA76D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直角三角形 68">
                <a:extLst>
                  <a:ext uri="{FF2B5EF4-FFF2-40B4-BE49-F238E27FC236}">
                    <a16:creationId xmlns:a16="http://schemas.microsoft.com/office/drawing/2014/main" id="{C872647E-E2B7-4EE4-BDEA-DC06309C6415}"/>
                  </a:ext>
                </a:extLst>
              </p:cNvPr>
              <p:cNvSpPr/>
              <p:nvPr/>
            </p:nvSpPr>
            <p:spPr bwMode="auto">
              <a:xfrm rot="13581506">
                <a:off x="6878981" y="3447056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FDD8EC12-CED5-43AC-8E2C-C279B35F3CCB}"/>
                      </a:ext>
                    </a:extLst>
                  </p:cNvPr>
                  <p:cNvSpPr/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70B51736-E6D6-49C6-8E0D-52EB5E791F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588" r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A3D743FD-2CD0-4115-951E-6A6E770D3AFE}"/>
                      </a:ext>
                    </a:extLst>
                  </p:cNvPr>
                  <p:cNvSpPr/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6F16D6AC-F948-43D9-BCA2-AA0274F5A7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1250" r="-28125"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42404FFC-4ADE-4250-86B0-952745C7A9D9}"/>
                  </a:ext>
                </a:extLst>
              </p:cNvPr>
              <p:cNvSpPr/>
              <p:nvPr/>
            </p:nvSpPr>
            <p:spPr bwMode="auto">
              <a:xfrm>
                <a:off x="7685026" y="344618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2978751-76F2-4CE9-8082-48A902DE2CCC}"/>
                </a:ext>
              </a:extLst>
            </p:cNvPr>
            <p:cNvGrpSpPr/>
            <p:nvPr/>
          </p:nvGrpSpPr>
          <p:grpSpPr>
            <a:xfrm>
              <a:off x="8864732" y="5554908"/>
              <a:ext cx="906844" cy="1080120"/>
              <a:chOff x="6886182" y="2687693"/>
              <a:chExt cx="906844" cy="1080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2A81134E-CB9E-453A-AF75-DF9DAD230A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2A81134E-CB9E-453A-AF75-DF9DAD230A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直角三角形 63">
                <a:extLst>
                  <a:ext uri="{FF2B5EF4-FFF2-40B4-BE49-F238E27FC236}">
                    <a16:creationId xmlns:a16="http://schemas.microsoft.com/office/drawing/2014/main" id="{A9FC8D40-D975-431E-9F1D-E26D30B25DD7}"/>
                  </a:ext>
                </a:extLst>
              </p:cNvPr>
              <p:cNvSpPr/>
              <p:nvPr/>
            </p:nvSpPr>
            <p:spPr bwMode="auto">
              <a:xfrm rot="13581506">
                <a:off x="6878981" y="3447056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006E2223-5584-4B67-A203-92BA5B995D0A}"/>
                      </a:ext>
                    </a:extLst>
                  </p:cNvPr>
                  <p:cNvSpPr/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A104151F-3F22-4494-82AD-F8EDC33900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000" r="-1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6D13B6F0-AF2F-42A5-93C6-AB2459449F58}"/>
                      </a:ext>
                    </a:extLst>
                  </p:cNvPr>
                  <p:cNvSpPr/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5B940706-1629-414F-94F2-3DEC341B4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35484" r="-29032"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D6D17A4-CBCC-4A97-BFD8-14B6B39F1DCA}"/>
                  </a:ext>
                </a:extLst>
              </p:cNvPr>
              <p:cNvSpPr/>
              <p:nvPr/>
            </p:nvSpPr>
            <p:spPr bwMode="auto">
              <a:xfrm>
                <a:off x="7685026" y="344618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26" name="直接连接符 40">
              <a:extLst>
                <a:ext uri="{FF2B5EF4-FFF2-40B4-BE49-F238E27FC236}">
                  <a16:creationId xmlns:a16="http://schemas.microsoft.com/office/drawing/2014/main" id="{63AEEEEF-D2FD-43F0-B607-857AE7D072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79631" y="6396461"/>
              <a:ext cx="6444000" cy="32400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连接符 20">
              <a:extLst>
                <a:ext uri="{FF2B5EF4-FFF2-40B4-BE49-F238E27FC236}">
                  <a16:creationId xmlns:a16="http://schemas.microsoft.com/office/drawing/2014/main" id="{074C2D00-E6FD-4A93-92FF-056149096028}"/>
                </a:ext>
              </a:extLst>
            </p:cNvPr>
            <p:cNvCxnSpPr>
              <a:cxnSpLocks/>
              <a:stCxn id="44" idx="1"/>
              <a:endCxn id="71" idx="3"/>
            </p:cNvCxnSpPr>
            <p:nvPr/>
          </p:nvCxnSpPr>
          <p:spPr>
            <a:xfrm rot="10800000" flipV="1">
              <a:off x="4907914" y="5207360"/>
              <a:ext cx="1732249" cy="594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0">
              <a:extLst>
                <a:ext uri="{FF2B5EF4-FFF2-40B4-BE49-F238E27FC236}">
                  <a16:creationId xmlns:a16="http://schemas.microsoft.com/office/drawing/2014/main" id="{A3C7F8CE-3253-4DEB-A09D-D3552E6BAF21}"/>
                </a:ext>
              </a:extLst>
            </p:cNvPr>
            <p:cNvCxnSpPr>
              <a:cxnSpLocks/>
              <a:stCxn id="38" idx="1"/>
              <a:endCxn id="66" idx="3"/>
            </p:cNvCxnSpPr>
            <p:nvPr/>
          </p:nvCxnSpPr>
          <p:spPr>
            <a:xfrm rot="10800000" flipH="1" flipV="1">
              <a:off x="2052103" y="5191583"/>
              <a:ext cx="7595824" cy="612000"/>
            </a:xfrm>
            <a:prstGeom prst="bentConnector5">
              <a:avLst>
                <a:gd name="adj1" fmla="val -3010"/>
                <a:gd name="adj2" fmla="val 33966"/>
                <a:gd name="adj3" fmla="val 10301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0">
              <a:extLst>
                <a:ext uri="{FF2B5EF4-FFF2-40B4-BE49-F238E27FC236}">
                  <a16:creationId xmlns:a16="http://schemas.microsoft.com/office/drawing/2014/main" id="{727BEBAA-386E-49DE-B8E6-31D8314ED1AE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971079" y="4006715"/>
              <a:ext cx="1081024" cy="135008"/>
            </a:xfrm>
            <a:prstGeom prst="bentConnector3">
              <a:avLst>
                <a:gd name="adj1" fmla="val 8229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EA48548-28FA-4C73-A33B-BAB0398DD03E}"/>
                    </a:ext>
                  </a:extLst>
                </p:cNvPr>
                <p:cNvSpPr txBox="1"/>
                <p:nvPr/>
              </p:nvSpPr>
              <p:spPr>
                <a:xfrm>
                  <a:off x="4941690" y="3380269"/>
                  <a:ext cx="457937" cy="369332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EA48548-28FA-4C73-A33B-BAB0398DD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690" y="3380269"/>
                  <a:ext cx="457937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8000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179C498-17B0-4C69-9B1B-8D7693E7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44565" y="4479330"/>
              <a:ext cx="825005" cy="4905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87CEDE-AA68-4B9B-8600-C1143699DCC0}"/>
                    </a:ext>
                  </a:extLst>
                </p:cNvPr>
                <p:cNvSpPr txBox="1"/>
                <p:nvPr/>
              </p:nvSpPr>
              <p:spPr>
                <a:xfrm>
                  <a:off x="9668980" y="3384731"/>
                  <a:ext cx="457937" cy="369332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87CEDE-AA68-4B9B-8600-C1143699D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8980" y="3384731"/>
                  <a:ext cx="457937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5333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连接符 20">
              <a:extLst>
                <a:ext uri="{FF2B5EF4-FFF2-40B4-BE49-F238E27FC236}">
                  <a16:creationId xmlns:a16="http://schemas.microsoft.com/office/drawing/2014/main" id="{C96C5A30-39B1-4834-B54D-040219380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9433" y="3779523"/>
              <a:ext cx="0" cy="201600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52C4766-2DBB-4A86-8499-A8C3B3911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52103" y="4025348"/>
              <a:ext cx="789191" cy="4211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C323339-CF2B-4115-B8ED-D39B4E9F1C2D}"/>
                    </a:ext>
                  </a:extLst>
                </p:cNvPr>
                <p:cNvSpPr txBox="1"/>
                <p:nvPr/>
              </p:nvSpPr>
              <p:spPr>
                <a:xfrm>
                  <a:off x="656643" y="4421372"/>
                  <a:ext cx="354703" cy="307777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C323339-CF2B-4115-B8ED-D39B4E9F1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43" y="4421372"/>
                  <a:ext cx="354703" cy="307777"/>
                </a:xfrm>
                <a:prstGeom prst="rect">
                  <a:avLst/>
                </a:prstGeom>
                <a:blipFill>
                  <a:blip r:embed="rId22"/>
                  <a:stretch>
                    <a:fillRect l="-6897" r="-5172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连接符 20">
              <a:extLst>
                <a:ext uri="{FF2B5EF4-FFF2-40B4-BE49-F238E27FC236}">
                  <a16:creationId xmlns:a16="http://schemas.microsoft.com/office/drawing/2014/main" id="{63D0E430-23C0-4C2A-B43F-13F471643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346" y="4319065"/>
              <a:ext cx="1040757" cy="252000"/>
            </a:xfrm>
            <a:prstGeom prst="bentConnector3">
              <a:avLst>
                <a:gd name="adj1" fmla="val 8141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F19F0A6-30D2-49C4-B5C0-F35118EC0CED}"/>
                </a:ext>
              </a:extLst>
            </p:cNvPr>
            <p:cNvGrpSpPr/>
            <p:nvPr/>
          </p:nvGrpSpPr>
          <p:grpSpPr>
            <a:xfrm>
              <a:off x="1418264" y="4457599"/>
              <a:ext cx="329788" cy="227214"/>
              <a:chOff x="4801928" y="2542590"/>
              <a:chExt cx="329788" cy="227214"/>
            </a:xfrm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AE7281D6-6395-48EE-9359-E61B4B1246E6}"/>
                  </a:ext>
                </a:extLst>
              </p:cNvPr>
              <p:cNvSpPr/>
              <p:nvPr/>
            </p:nvSpPr>
            <p:spPr>
              <a:xfrm rot="5400000">
                <a:off x="4799215" y="2545303"/>
                <a:ext cx="227214" cy="221788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1CFDFD4-D27F-4B6F-854D-34E67CA4863E}"/>
                  </a:ext>
                </a:extLst>
              </p:cNvPr>
              <p:cNvSpPr/>
              <p:nvPr/>
            </p:nvSpPr>
            <p:spPr bwMode="auto">
              <a:xfrm>
                <a:off x="5023716" y="26021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A9696C8-3E16-41F1-BF09-0C2F48E3D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52103" y="4900239"/>
              <a:ext cx="789191" cy="421175"/>
            </a:xfrm>
            <a:prstGeom prst="rect">
              <a:avLst/>
            </a:prstGeom>
          </p:spPr>
        </p:pic>
        <p:cxnSp>
          <p:nvCxnSpPr>
            <p:cNvPr id="39" name="直接连接符 20">
              <a:extLst>
                <a:ext uri="{FF2B5EF4-FFF2-40B4-BE49-F238E27FC236}">
                  <a16:creationId xmlns:a16="http://schemas.microsoft.com/office/drawing/2014/main" id="{F1168061-45B1-4C86-A304-86E54475862D}"/>
                </a:ext>
              </a:extLst>
            </p:cNvPr>
            <p:cNvCxnSpPr>
              <a:cxnSpLocks/>
              <a:stCxn id="34" idx="3"/>
              <a:endCxn id="31" idx="1"/>
            </p:cNvCxnSpPr>
            <p:nvPr/>
          </p:nvCxnSpPr>
          <p:spPr>
            <a:xfrm>
              <a:off x="2841294" y="4235936"/>
              <a:ext cx="303271" cy="378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20">
              <a:extLst>
                <a:ext uri="{FF2B5EF4-FFF2-40B4-BE49-F238E27FC236}">
                  <a16:creationId xmlns:a16="http://schemas.microsoft.com/office/drawing/2014/main" id="{706F9725-FF78-4E27-9281-AC1586390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1294" y="4824355"/>
              <a:ext cx="303271" cy="288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20">
              <a:extLst>
                <a:ext uri="{FF2B5EF4-FFF2-40B4-BE49-F238E27FC236}">
                  <a16:creationId xmlns:a16="http://schemas.microsoft.com/office/drawing/2014/main" id="{8BDE9750-9A6E-4EBF-985D-C1CAE8985E93}"/>
                </a:ext>
              </a:extLst>
            </p:cNvPr>
            <p:cNvCxnSpPr>
              <a:cxnSpLocks/>
              <a:stCxn id="31" idx="3"/>
              <a:endCxn id="70" idx="1"/>
            </p:cNvCxnSpPr>
            <p:nvPr/>
          </p:nvCxnSpPr>
          <p:spPr>
            <a:xfrm>
              <a:off x="3969570" y="4724599"/>
              <a:ext cx="241792" cy="107676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47EEA3D-8E67-4965-B44B-F0F05B54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32624" y="4488183"/>
              <a:ext cx="825005" cy="490538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FFD0B1F-3838-4AD6-A53D-42792F52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40162" y="4034201"/>
              <a:ext cx="789191" cy="421175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FDFDC204-A63C-49D2-8057-D003B3EA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40162" y="4903550"/>
              <a:ext cx="789191" cy="421175"/>
            </a:xfrm>
            <a:prstGeom prst="rect">
              <a:avLst/>
            </a:prstGeom>
          </p:spPr>
        </p:pic>
        <p:cxnSp>
          <p:nvCxnSpPr>
            <p:cNvPr id="45" name="直接连接符 20">
              <a:extLst>
                <a:ext uri="{FF2B5EF4-FFF2-40B4-BE49-F238E27FC236}">
                  <a16:creationId xmlns:a16="http://schemas.microsoft.com/office/drawing/2014/main" id="{6A1429F4-3A11-4E6B-A136-F68712487127}"/>
                </a:ext>
              </a:extLst>
            </p:cNvPr>
            <p:cNvCxnSpPr>
              <a:cxnSpLocks/>
              <a:stCxn id="43" idx="3"/>
              <a:endCxn id="42" idx="1"/>
            </p:cNvCxnSpPr>
            <p:nvPr/>
          </p:nvCxnSpPr>
          <p:spPr>
            <a:xfrm>
              <a:off x="7429353" y="4244789"/>
              <a:ext cx="303271" cy="378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20">
              <a:extLst>
                <a:ext uri="{FF2B5EF4-FFF2-40B4-BE49-F238E27FC236}">
                  <a16:creationId xmlns:a16="http://schemas.microsoft.com/office/drawing/2014/main" id="{00595E15-1F8E-40FA-ACCC-D980A5950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9353" y="4833208"/>
              <a:ext cx="303271" cy="270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20">
              <a:extLst>
                <a:ext uri="{FF2B5EF4-FFF2-40B4-BE49-F238E27FC236}">
                  <a16:creationId xmlns:a16="http://schemas.microsoft.com/office/drawing/2014/main" id="{2F80B314-C6E2-43AE-8C0B-A15C4278E2E4}"/>
                </a:ext>
              </a:extLst>
            </p:cNvPr>
            <p:cNvCxnSpPr>
              <a:cxnSpLocks/>
              <a:stCxn id="50" idx="3"/>
              <a:endCxn id="44" idx="1"/>
            </p:cNvCxnSpPr>
            <p:nvPr/>
          </p:nvCxnSpPr>
          <p:spPr>
            <a:xfrm>
              <a:off x="5597112" y="4477137"/>
              <a:ext cx="1043050" cy="540000"/>
            </a:xfrm>
            <a:prstGeom prst="bentConnector3">
              <a:avLst>
                <a:gd name="adj1" fmla="val 2449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98EF02A-9B92-4F49-B7AE-A186AD1028A3}"/>
                    </a:ext>
                  </a:extLst>
                </p:cNvPr>
                <p:cNvSpPr txBox="1"/>
                <p:nvPr/>
              </p:nvSpPr>
              <p:spPr>
                <a:xfrm>
                  <a:off x="5242409" y="3834764"/>
                  <a:ext cx="314436" cy="369332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98EF02A-9B92-4F49-B7AE-A186AD102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409" y="3834764"/>
                  <a:ext cx="314436" cy="369332"/>
                </a:xfrm>
                <a:prstGeom prst="rect">
                  <a:avLst/>
                </a:prstGeom>
                <a:blipFill>
                  <a:blip r:embed="rId23"/>
                  <a:stretch>
                    <a:fillRect l="-1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20">
              <a:extLst>
                <a:ext uri="{FF2B5EF4-FFF2-40B4-BE49-F238E27FC236}">
                  <a16:creationId xmlns:a16="http://schemas.microsoft.com/office/drawing/2014/main" id="{371EEA9F-F33B-495F-82FE-1B8ACFBD9326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5556845" y="4019430"/>
              <a:ext cx="1081024" cy="135008"/>
            </a:xfrm>
            <a:prstGeom prst="bentConnector3">
              <a:avLst>
                <a:gd name="adj1" fmla="val 7512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9C0A183-0439-462A-8A3D-4691DFA748D4}"/>
                    </a:ext>
                  </a:extLst>
                </p:cNvPr>
                <p:cNvSpPr txBox="1"/>
                <p:nvPr/>
              </p:nvSpPr>
              <p:spPr>
                <a:xfrm>
                  <a:off x="5242409" y="4323248"/>
                  <a:ext cx="354703" cy="307777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9C0A183-0439-462A-8A3D-4691DFA74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409" y="4323248"/>
                  <a:ext cx="354703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6897" r="-5172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20">
              <a:extLst>
                <a:ext uri="{FF2B5EF4-FFF2-40B4-BE49-F238E27FC236}">
                  <a16:creationId xmlns:a16="http://schemas.microsoft.com/office/drawing/2014/main" id="{15429A83-9844-494E-8248-80ED7DFDA8B7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5597112" y="4331781"/>
              <a:ext cx="1040757" cy="145356"/>
            </a:xfrm>
            <a:prstGeom prst="bentConnector3">
              <a:avLst>
                <a:gd name="adj1" fmla="val 7421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D18FDF9-E253-43E2-B2AE-E7668C25B5EB}"/>
                </a:ext>
              </a:extLst>
            </p:cNvPr>
            <p:cNvGrpSpPr/>
            <p:nvPr/>
          </p:nvGrpSpPr>
          <p:grpSpPr>
            <a:xfrm rot="5400000">
              <a:off x="5686067" y="4664269"/>
              <a:ext cx="329788" cy="227214"/>
              <a:chOff x="4801928" y="2542590"/>
              <a:chExt cx="329788" cy="227214"/>
            </a:xfrm>
          </p:grpSpPr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id="{9B3C6440-6CD8-4AC0-90FC-E5A81E66B06F}"/>
                  </a:ext>
                </a:extLst>
              </p:cNvPr>
              <p:cNvSpPr/>
              <p:nvPr/>
            </p:nvSpPr>
            <p:spPr>
              <a:xfrm rot="5400000">
                <a:off x="4799215" y="2545303"/>
                <a:ext cx="227214" cy="221788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DB28D3CB-8C34-4C96-818F-70542CE40ABB}"/>
                  </a:ext>
                </a:extLst>
              </p:cNvPr>
              <p:cNvSpPr/>
              <p:nvPr/>
            </p:nvSpPr>
            <p:spPr bwMode="auto">
              <a:xfrm>
                <a:off x="5023716" y="26021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53" name="直接连接符 20">
              <a:extLst>
                <a:ext uri="{FF2B5EF4-FFF2-40B4-BE49-F238E27FC236}">
                  <a16:creationId xmlns:a16="http://schemas.microsoft.com/office/drawing/2014/main" id="{F89CF945-1FB9-4006-AEAE-1A61F353D406}"/>
                </a:ext>
              </a:extLst>
            </p:cNvPr>
            <p:cNvCxnSpPr>
              <a:cxnSpLocks/>
              <a:stCxn id="42" idx="3"/>
              <a:endCxn id="65" idx="1"/>
            </p:cNvCxnSpPr>
            <p:nvPr/>
          </p:nvCxnSpPr>
          <p:spPr>
            <a:xfrm>
              <a:off x="8557629" y="4733452"/>
              <a:ext cx="393747" cy="107013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20">
              <a:extLst>
                <a:ext uri="{FF2B5EF4-FFF2-40B4-BE49-F238E27FC236}">
                  <a16:creationId xmlns:a16="http://schemas.microsoft.com/office/drawing/2014/main" id="{D924E7E8-A6A3-4045-B578-D392CC509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75364" y="3809867"/>
              <a:ext cx="0" cy="194400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CD3B356C-0862-4A32-8093-6F9DF6A48219}"/>
                </a:ext>
              </a:extLst>
            </p:cNvPr>
            <p:cNvSpPr/>
            <p:nvPr/>
          </p:nvSpPr>
          <p:spPr>
            <a:xfrm>
              <a:off x="1230492" y="4541224"/>
              <a:ext cx="72000" cy="720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A0FEACC-6C5B-4E72-ACF2-5238273447ED}"/>
                </a:ext>
              </a:extLst>
            </p:cNvPr>
            <p:cNvSpPr/>
            <p:nvPr/>
          </p:nvSpPr>
          <p:spPr>
            <a:xfrm>
              <a:off x="5128812" y="5774730"/>
              <a:ext cx="72000" cy="720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387CBE2-6582-4D39-B985-67EB748FC34E}"/>
                </a:ext>
              </a:extLst>
            </p:cNvPr>
            <p:cNvSpPr/>
            <p:nvPr/>
          </p:nvSpPr>
          <p:spPr>
            <a:xfrm>
              <a:off x="9839298" y="5369499"/>
              <a:ext cx="72000" cy="720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D9ACFF9-40E6-4359-9805-8E22AF5305C4}"/>
                </a:ext>
              </a:extLst>
            </p:cNvPr>
            <p:cNvSpPr/>
            <p:nvPr/>
          </p:nvSpPr>
          <p:spPr>
            <a:xfrm>
              <a:off x="5811565" y="4443628"/>
              <a:ext cx="72000" cy="720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4AD607-CC00-4E5A-99C3-AE49CAE5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6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E7210-3FB1-4060-8599-B4EED597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助记状态图、助记状态表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表格 53">
                <a:extLst>
                  <a:ext uri="{FF2B5EF4-FFF2-40B4-BE49-F238E27FC236}">
                    <a16:creationId xmlns:a16="http://schemas.microsoft.com/office/drawing/2014/main" id="{EB67E653-13F5-4AEE-AD9A-FFFD20ADDD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066272"/>
                  </p:ext>
                </p:extLst>
              </p:nvPr>
            </p:nvGraphicFramePr>
            <p:xfrm>
              <a:off x="6231670" y="990369"/>
              <a:ext cx="5798545" cy="23774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9709">
                      <a:extLst>
                        <a:ext uri="{9D8B030D-6E8A-4147-A177-3AD203B41FA5}">
                          <a16:colId xmlns:a16="http://schemas.microsoft.com/office/drawing/2014/main" val="1149936863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2186179035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303626405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131591821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413367210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现态</a:t>
                          </a:r>
                          <a:endParaRPr lang="en-US" altLang="zh-CN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次态</a:t>
                          </a:r>
                          <a:r>
                            <a:rPr lang="zh-CN" altLang="en-US" sz="200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  <m:sub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  <m:sub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000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03158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2469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52077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25307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02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249981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表格 53">
                <a:extLst>
                  <a:ext uri="{FF2B5EF4-FFF2-40B4-BE49-F238E27FC236}">
                    <a16:creationId xmlns:a16="http://schemas.microsoft.com/office/drawing/2014/main" id="{EB67E653-13F5-4AEE-AD9A-FFFD20ADDD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066272"/>
                  </p:ext>
                </p:extLst>
              </p:nvPr>
            </p:nvGraphicFramePr>
            <p:xfrm>
              <a:off x="6231670" y="990369"/>
              <a:ext cx="5798545" cy="23774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9709">
                      <a:extLst>
                        <a:ext uri="{9D8B030D-6E8A-4147-A177-3AD203B41FA5}">
                          <a16:colId xmlns:a16="http://schemas.microsoft.com/office/drawing/2014/main" val="1149936863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2186179035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303626405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131591821"/>
                        </a:ext>
                      </a:extLst>
                    </a:gridCol>
                    <a:gridCol w="1159709">
                      <a:extLst>
                        <a:ext uri="{9D8B030D-6E8A-4147-A177-3AD203B41FA5}">
                          <a16:colId xmlns:a16="http://schemas.microsoft.com/office/drawing/2014/main" val="4133672102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3846" r="-401579" b="-213846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4934" t="-7692" r="-131" b="-52769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003158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476" t="-107692" r="-299476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26" t="-107692" r="-201053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953" t="-107692" r="-10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053" t="-107692" r="-526" b="-4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6937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520774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253075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590223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/>
                            <a:t>  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  </a:t>
                          </a:r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2499811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40B9A5D6-8B9B-4A21-BB71-7E541DC27DEC}"/>
              </a:ext>
            </a:extLst>
          </p:cNvPr>
          <p:cNvGrpSpPr/>
          <p:nvPr/>
        </p:nvGrpSpPr>
        <p:grpSpPr>
          <a:xfrm>
            <a:off x="4321526" y="3654196"/>
            <a:ext cx="1620000" cy="587804"/>
            <a:chOff x="550151" y="2803885"/>
            <a:chExt cx="1620000" cy="587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EFD7C5C-DCF2-498B-92B5-B4FEB429773E}"/>
                    </a:ext>
                  </a:extLst>
                </p:cNvPr>
                <p:cNvSpPr txBox="1"/>
                <p:nvPr/>
              </p:nvSpPr>
              <p:spPr>
                <a:xfrm>
                  <a:off x="550151" y="2958897"/>
                  <a:ext cx="900000" cy="43279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EFD7C5C-DCF2-498B-92B5-B4FEB42977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51" y="2958897"/>
                  <a:ext cx="900000" cy="43279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F62D2836-2167-4022-85B5-FF190DC27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0151" y="3183727"/>
              <a:ext cx="7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1B2C473-F7A8-4C69-86F2-2FF3D5964556}"/>
                    </a:ext>
                  </a:extLst>
                </p:cNvPr>
                <p:cNvSpPr txBox="1"/>
                <p:nvPr/>
              </p:nvSpPr>
              <p:spPr>
                <a:xfrm>
                  <a:off x="1498983" y="2803885"/>
                  <a:ext cx="59851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1B2C473-F7A8-4C69-86F2-2FF3D5964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83" y="2803885"/>
                  <a:ext cx="598516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D43426E-E598-434C-BD2B-7F359F484427}"/>
              </a:ext>
            </a:extLst>
          </p:cNvPr>
          <p:cNvGrpSpPr/>
          <p:nvPr/>
        </p:nvGrpSpPr>
        <p:grpSpPr>
          <a:xfrm>
            <a:off x="264207" y="867040"/>
            <a:ext cx="4243370" cy="2800477"/>
            <a:chOff x="502505" y="3748039"/>
            <a:chExt cx="4243370" cy="2800477"/>
          </a:xfrm>
        </p:grpSpPr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6A8A6691-A9AA-4BB0-82E5-38A21C1553F1}"/>
                </a:ext>
              </a:extLst>
            </p:cNvPr>
            <p:cNvSpPr txBox="1"/>
            <p:nvPr/>
          </p:nvSpPr>
          <p:spPr>
            <a:xfrm>
              <a:off x="1157292" y="4187470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00</a:t>
              </a:r>
              <a:endParaRPr lang="zh-CN" altLang="en-US" b="1" dirty="0"/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553A902F-98D0-49AA-81C0-B6DE83013E24}"/>
                </a:ext>
              </a:extLst>
            </p:cNvPr>
            <p:cNvSpPr txBox="1"/>
            <p:nvPr/>
          </p:nvSpPr>
          <p:spPr>
            <a:xfrm>
              <a:off x="3567241" y="4187470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01</a:t>
              </a:r>
              <a:endParaRPr lang="zh-CN" altLang="en-US" b="1" dirty="0"/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A7CB895-5BC7-43CD-91FE-3203E9ACD926}"/>
                </a:ext>
              </a:extLst>
            </p:cNvPr>
            <p:cNvSpPr txBox="1"/>
            <p:nvPr/>
          </p:nvSpPr>
          <p:spPr>
            <a:xfrm>
              <a:off x="3567241" y="5589445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11</a:t>
              </a:r>
              <a:endParaRPr lang="zh-CN" altLang="en-US" b="1" dirty="0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A7B3200F-839E-4851-ABF8-A39B5B476AA4}"/>
                </a:ext>
              </a:extLst>
            </p:cNvPr>
            <p:cNvSpPr txBox="1"/>
            <p:nvPr/>
          </p:nvSpPr>
          <p:spPr>
            <a:xfrm>
              <a:off x="1157292" y="5589445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10</a:t>
              </a:r>
              <a:endParaRPr lang="zh-CN" altLang="en-US" b="1" dirty="0"/>
            </a:p>
          </p:txBody>
        </p: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53C0FCB6-0334-4839-9B71-A0BBBE771DC4}"/>
                </a:ext>
              </a:extLst>
            </p:cNvPr>
            <p:cNvCxnSpPr>
              <a:cxnSpLocks/>
              <a:stCxn id="158" idx="7"/>
              <a:endCxn id="159" idx="1"/>
            </p:cNvCxnSpPr>
            <p:nvPr/>
          </p:nvCxnSpPr>
          <p:spPr>
            <a:xfrm>
              <a:off x="1587483" y="4261279"/>
              <a:ext cx="2053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083AE76-A0FC-4022-AF7F-F9EC635C79B3}"/>
                </a:ext>
              </a:extLst>
            </p:cNvPr>
            <p:cNvSpPr txBox="1"/>
            <p:nvPr/>
          </p:nvSpPr>
          <p:spPr>
            <a:xfrm>
              <a:off x="2188363" y="3883481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11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DA10AB48-F93A-45C3-AA64-6B8BE74198C8}"/>
                </a:ext>
              </a:extLst>
            </p:cNvPr>
            <p:cNvCxnSpPr>
              <a:cxnSpLocks/>
              <a:stCxn id="159" idx="2"/>
              <a:endCxn id="158" idx="6"/>
            </p:cNvCxnSpPr>
            <p:nvPr/>
          </p:nvCxnSpPr>
          <p:spPr>
            <a:xfrm flipH="1">
              <a:off x="1661292" y="4439470"/>
              <a:ext cx="190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ED6E6963-641C-44B4-B19E-FBE427BE7555}"/>
                </a:ext>
              </a:extLst>
            </p:cNvPr>
            <p:cNvSpPr txBox="1"/>
            <p:nvPr/>
          </p:nvSpPr>
          <p:spPr>
            <a:xfrm>
              <a:off x="2188363" y="4383034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66" name="直接箭头连接符 74">
              <a:extLst>
                <a:ext uri="{FF2B5EF4-FFF2-40B4-BE49-F238E27FC236}">
                  <a16:creationId xmlns:a16="http://schemas.microsoft.com/office/drawing/2014/main" id="{D4BD2856-A4F3-4AFE-908D-B55BDA2D5233}"/>
                </a:ext>
              </a:extLst>
            </p:cNvPr>
            <p:cNvCxnSpPr>
              <a:cxnSpLocks/>
              <a:stCxn id="158" idx="2"/>
              <a:endCxn id="158" idx="0"/>
            </p:cNvCxnSpPr>
            <p:nvPr/>
          </p:nvCxnSpPr>
          <p:spPr>
            <a:xfrm rot="10800000" flipH="1">
              <a:off x="1157292" y="4187470"/>
              <a:ext cx="252000" cy="252000"/>
            </a:xfrm>
            <a:prstGeom prst="curvedConnector4">
              <a:avLst>
                <a:gd name="adj1" fmla="val -90714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FBEEB295-7021-41A1-8759-CCEA7DBC8E58}"/>
                </a:ext>
              </a:extLst>
            </p:cNvPr>
            <p:cNvSpPr txBox="1"/>
            <p:nvPr/>
          </p:nvSpPr>
          <p:spPr>
            <a:xfrm>
              <a:off x="589000" y="3748039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7E67751A-4EB6-4294-9543-C718F79DD7C3}"/>
                </a:ext>
              </a:extLst>
            </p:cNvPr>
            <p:cNvSpPr txBox="1"/>
            <p:nvPr/>
          </p:nvSpPr>
          <p:spPr>
            <a:xfrm>
              <a:off x="502505" y="4128318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2138C505-1A63-4050-88A5-9DEDEA93408D}"/>
                </a:ext>
              </a:extLst>
            </p:cNvPr>
            <p:cNvCxnSpPr>
              <a:cxnSpLocks/>
              <a:stCxn id="158" idx="4"/>
              <a:endCxn id="161" idx="0"/>
            </p:cNvCxnSpPr>
            <p:nvPr/>
          </p:nvCxnSpPr>
          <p:spPr>
            <a:xfrm>
              <a:off x="1409292" y="4691470"/>
              <a:ext cx="0" cy="897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007A8B13-B5F1-483D-A2CF-D91EF049BF0F}"/>
                </a:ext>
              </a:extLst>
            </p:cNvPr>
            <p:cNvCxnSpPr>
              <a:cxnSpLocks/>
              <a:stCxn id="161" idx="1"/>
              <a:endCxn id="158" idx="3"/>
            </p:cNvCxnSpPr>
            <p:nvPr/>
          </p:nvCxnSpPr>
          <p:spPr>
            <a:xfrm flipV="1">
              <a:off x="1231101" y="4617661"/>
              <a:ext cx="0" cy="1045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7A9735C3-8AC1-4CF4-B8D7-F587D324441A}"/>
                </a:ext>
              </a:extLst>
            </p:cNvPr>
            <p:cNvSpPr txBox="1"/>
            <p:nvPr/>
          </p:nvSpPr>
          <p:spPr>
            <a:xfrm>
              <a:off x="809267" y="4962759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8C54F2A8-0EB9-4F95-AEC6-5AC53B07691B}"/>
                </a:ext>
              </a:extLst>
            </p:cNvPr>
            <p:cNvSpPr txBox="1"/>
            <p:nvPr/>
          </p:nvSpPr>
          <p:spPr>
            <a:xfrm>
              <a:off x="1410146" y="4962759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B8702071-55BD-4333-BC16-CE0DE4925507}"/>
                </a:ext>
              </a:extLst>
            </p:cNvPr>
            <p:cNvCxnSpPr>
              <a:cxnSpLocks/>
              <a:stCxn id="159" idx="5"/>
              <a:endCxn id="160" idx="7"/>
            </p:cNvCxnSpPr>
            <p:nvPr/>
          </p:nvCxnSpPr>
          <p:spPr>
            <a:xfrm>
              <a:off x="3997432" y="4617661"/>
              <a:ext cx="0" cy="1045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82002C7E-DAD2-467E-9583-53660618B8C4}"/>
                </a:ext>
              </a:extLst>
            </p:cNvPr>
            <p:cNvCxnSpPr>
              <a:cxnSpLocks/>
              <a:stCxn id="160" idx="0"/>
              <a:endCxn id="159" idx="4"/>
            </p:cNvCxnSpPr>
            <p:nvPr/>
          </p:nvCxnSpPr>
          <p:spPr>
            <a:xfrm flipV="1">
              <a:off x="3819241" y="4691470"/>
              <a:ext cx="0" cy="897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39D05FAE-2C34-4361-A876-186192251B4B}"/>
                </a:ext>
              </a:extLst>
            </p:cNvPr>
            <p:cNvCxnSpPr>
              <a:cxnSpLocks/>
              <a:stCxn id="159" idx="3"/>
              <a:endCxn id="161" idx="6"/>
            </p:cNvCxnSpPr>
            <p:nvPr/>
          </p:nvCxnSpPr>
          <p:spPr>
            <a:xfrm flipH="1">
              <a:off x="1661292" y="4617661"/>
              <a:ext cx="1979758" cy="12237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A7A91291-27EE-49DB-81C8-7AE314EEE684}"/>
                </a:ext>
              </a:extLst>
            </p:cNvPr>
            <p:cNvCxnSpPr>
              <a:cxnSpLocks/>
              <a:stCxn id="161" idx="7"/>
              <a:endCxn id="159" idx="2"/>
            </p:cNvCxnSpPr>
            <p:nvPr/>
          </p:nvCxnSpPr>
          <p:spPr>
            <a:xfrm flipV="1">
              <a:off x="1587483" y="4439470"/>
              <a:ext cx="1979758" cy="12237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F652D024-E472-4EF4-A7C2-839BBA5CEDBA}"/>
                </a:ext>
              </a:extLst>
            </p:cNvPr>
            <p:cNvCxnSpPr>
              <a:cxnSpLocks/>
              <a:stCxn id="160" idx="3"/>
              <a:endCxn id="161" idx="5"/>
            </p:cNvCxnSpPr>
            <p:nvPr/>
          </p:nvCxnSpPr>
          <p:spPr>
            <a:xfrm flipH="1">
              <a:off x="1587483" y="6019636"/>
              <a:ext cx="2053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DB63EE96-E333-4649-B68B-FD65DCFCE0D4}"/>
                </a:ext>
              </a:extLst>
            </p:cNvPr>
            <p:cNvCxnSpPr>
              <a:cxnSpLocks/>
              <a:stCxn id="161" idx="6"/>
              <a:endCxn id="160" idx="2"/>
            </p:cNvCxnSpPr>
            <p:nvPr/>
          </p:nvCxnSpPr>
          <p:spPr>
            <a:xfrm>
              <a:off x="1661292" y="5841445"/>
              <a:ext cx="190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74">
              <a:extLst>
                <a:ext uri="{FF2B5EF4-FFF2-40B4-BE49-F238E27FC236}">
                  <a16:creationId xmlns:a16="http://schemas.microsoft.com/office/drawing/2014/main" id="{2C728B39-32EB-443B-9C95-2D373EB726FE}"/>
                </a:ext>
              </a:extLst>
            </p:cNvPr>
            <p:cNvCxnSpPr>
              <a:cxnSpLocks/>
              <a:stCxn id="160" idx="4"/>
              <a:endCxn id="160" idx="6"/>
            </p:cNvCxnSpPr>
            <p:nvPr/>
          </p:nvCxnSpPr>
          <p:spPr>
            <a:xfrm rot="5400000" flipH="1" flipV="1">
              <a:off x="3819241" y="5841445"/>
              <a:ext cx="252000" cy="252000"/>
            </a:xfrm>
            <a:prstGeom prst="curvedConnector4">
              <a:avLst>
                <a:gd name="adj1" fmla="val -90714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3C138F44-3ABB-43F5-918D-F024D71F39ED}"/>
                </a:ext>
              </a:extLst>
            </p:cNvPr>
            <p:cNvSpPr txBox="1"/>
            <p:nvPr/>
          </p:nvSpPr>
          <p:spPr>
            <a:xfrm>
              <a:off x="4269279" y="5836148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9FADCA97-BF7D-4596-8A13-71166FE9B895}"/>
                </a:ext>
              </a:extLst>
            </p:cNvPr>
            <p:cNvSpPr txBox="1"/>
            <p:nvPr/>
          </p:nvSpPr>
          <p:spPr>
            <a:xfrm>
              <a:off x="4131839" y="6148406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11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CE3C6CBC-228F-44AB-A6FD-7C3DABE166B1}"/>
                </a:ext>
              </a:extLst>
            </p:cNvPr>
            <p:cNvSpPr txBox="1"/>
            <p:nvPr/>
          </p:nvSpPr>
          <p:spPr>
            <a:xfrm>
              <a:off x="3997432" y="4966887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11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F2AE4158-DACD-4FA4-841F-2CB79DA10C52}"/>
                </a:ext>
              </a:extLst>
            </p:cNvPr>
            <p:cNvSpPr txBox="1"/>
            <p:nvPr/>
          </p:nvSpPr>
          <p:spPr>
            <a:xfrm>
              <a:off x="3418039" y="4976096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DE2E46FE-D5A1-414C-AAB1-6B3A767D165C}"/>
                </a:ext>
              </a:extLst>
            </p:cNvPr>
            <p:cNvSpPr txBox="1"/>
            <p:nvPr/>
          </p:nvSpPr>
          <p:spPr>
            <a:xfrm>
              <a:off x="2773320" y="5470875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A43F086B-DD9F-4046-9FAC-C12E23E48610}"/>
                </a:ext>
              </a:extLst>
            </p:cNvPr>
            <p:cNvSpPr txBox="1"/>
            <p:nvPr/>
          </p:nvSpPr>
          <p:spPr>
            <a:xfrm>
              <a:off x="2773320" y="5971165"/>
              <a:ext cx="4765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10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DE67198B-BF18-4B60-B76F-5932FAF61A78}"/>
                </a:ext>
              </a:extLst>
            </p:cNvPr>
            <p:cNvSpPr txBox="1"/>
            <p:nvPr/>
          </p:nvSpPr>
          <p:spPr>
            <a:xfrm rot="19698388">
              <a:off x="1951651" y="4825665"/>
              <a:ext cx="7685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00,11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D8A08B5A-D1B8-4BAD-B89B-5DC0CA2482E2}"/>
                </a:ext>
              </a:extLst>
            </p:cNvPr>
            <p:cNvSpPr txBox="1"/>
            <p:nvPr/>
          </p:nvSpPr>
          <p:spPr>
            <a:xfrm rot="19648205">
              <a:off x="2418825" y="5116466"/>
              <a:ext cx="7685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</a:rPr>
                <a:t>01,10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567D9CD-00EF-45D4-8245-2F3C99481BD5}"/>
              </a:ext>
            </a:extLst>
          </p:cNvPr>
          <p:cNvGrpSpPr/>
          <p:nvPr/>
        </p:nvGrpSpPr>
        <p:grpSpPr>
          <a:xfrm>
            <a:off x="339618" y="3738435"/>
            <a:ext cx="4118081" cy="2623236"/>
            <a:chOff x="589000" y="3748039"/>
            <a:chExt cx="4118081" cy="2623236"/>
          </a:xfrm>
        </p:grpSpPr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F2B7346-CF54-44BF-9028-D8A5EA39B723}"/>
                </a:ext>
              </a:extLst>
            </p:cNvPr>
            <p:cNvSpPr txBox="1"/>
            <p:nvPr/>
          </p:nvSpPr>
          <p:spPr>
            <a:xfrm>
              <a:off x="1157292" y="4187470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00</a:t>
              </a:r>
              <a:endParaRPr lang="zh-CN" altLang="en-US" b="1" dirty="0"/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F6FD6B4C-2C79-487D-868F-54882D37837F}"/>
                </a:ext>
              </a:extLst>
            </p:cNvPr>
            <p:cNvSpPr txBox="1"/>
            <p:nvPr/>
          </p:nvSpPr>
          <p:spPr>
            <a:xfrm>
              <a:off x="3567241" y="4187470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01</a:t>
              </a:r>
              <a:endParaRPr lang="zh-CN" altLang="en-US" b="1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9D655EB1-0398-4F5A-BEA0-AC8997947D04}"/>
                </a:ext>
              </a:extLst>
            </p:cNvPr>
            <p:cNvSpPr txBox="1"/>
            <p:nvPr/>
          </p:nvSpPr>
          <p:spPr>
            <a:xfrm>
              <a:off x="3567241" y="5589445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11</a:t>
              </a:r>
              <a:endParaRPr lang="zh-CN" altLang="en-US" b="1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CF70916D-8AE9-41D2-A9AD-C41766C8BA44}"/>
                </a:ext>
              </a:extLst>
            </p:cNvPr>
            <p:cNvSpPr txBox="1"/>
            <p:nvPr/>
          </p:nvSpPr>
          <p:spPr>
            <a:xfrm>
              <a:off x="1157292" y="5589445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10</a:t>
              </a:r>
              <a:endParaRPr lang="zh-CN" altLang="en-US" b="1" dirty="0"/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9BAE4980-61EF-4089-A5F1-BDC2762566E8}"/>
                </a:ext>
              </a:extLst>
            </p:cNvPr>
            <p:cNvCxnSpPr>
              <a:cxnSpLocks/>
              <a:stCxn id="189" idx="7"/>
              <a:endCxn id="190" idx="1"/>
            </p:cNvCxnSpPr>
            <p:nvPr/>
          </p:nvCxnSpPr>
          <p:spPr>
            <a:xfrm>
              <a:off x="1587483" y="4261279"/>
              <a:ext cx="2053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D4C08E26-3BC4-427C-A71C-A00152DDFABC}"/>
                    </a:ext>
                  </a:extLst>
                </p:cNvPr>
                <p:cNvSpPr txBox="1"/>
                <p:nvPr/>
              </p:nvSpPr>
              <p:spPr>
                <a:xfrm>
                  <a:off x="2188363" y="3883481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D4C08E26-3BC4-427C-A71C-A00152DDF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363" y="3883481"/>
                  <a:ext cx="476596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ACA9115D-5C50-4B0F-A34B-643EEFBE105F}"/>
                </a:ext>
              </a:extLst>
            </p:cNvPr>
            <p:cNvCxnSpPr>
              <a:cxnSpLocks/>
              <a:stCxn id="190" idx="2"/>
              <a:endCxn id="189" idx="6"/>
            </p:cNvCxnSpPr>
            <p:nvPr/>
          </p:nvCxnSpPr>
          <p:spPr>
            <a:xfrm flipH="1">
              <a:off x="1661292" y="4439470"/>
              <a:ext cx="190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B035DA90-2ACA-4DD7-BA91-972E044CDE7F}"/>
                    </a:ext>
                  </a:extLst>
                </p:cNvPr>
                <p:cNvSpPr txBox="1"/>
                <p:nvPr/>
              </p:nvSpPr>
              <p:spPr>
                <a:xfrm>
                  <a:off x="2188363" y="4405202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B035DA90-2ACA-4DD7-BA91-972E044CD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363" y="4405202"/>
                  <a:ext cx="476596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6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直接箭头连接符 74">
              <a:extLst>
                <a:ext uri="{FF2B5EF4-FFF2-40B4-BE49-F238E27FC236}">
                  <a16:creationId xmlns:a16="http://schemas.microsoft.com/office/drawing/2014/main" id="{8F4A6A93-223C-48E4-83C9-E750EFB53617}"/>
                </a:ext>
              </a:extLst>
            </p:cNvPr>
            <p:cNvCxnSpPr>
              <a:cxnSpLocks/>
              <a:stCxn id="189" idx="2"/>
              <a:endCxn id="189" idx="0"/>
            </p:cNvCxnSpPr>
            <p:nvPr/>
          </p:nvCxnSpPr>
          <p:spPr>
            <a:xfrm rot="10800000" flipH="1">
              <a:off x="1157292" y="4187470"/>
              <a:ext cx="252000" cy="252000"/>
            </a:xfrm>
            <a:prstGeom prst="curvedConnector4">
              <a:avLst>
                <a:gd name="adj1" fmla="val -90714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20764253-E92A-48D2-A053-B55B2CC6A6F3}"/>
                    </a:ext>
                  </a:extLst>
                </p:cNvPr>
                <p:cNvSpPr txBox="1"/>
                <p:nvPr/>
              </p:nvSpPr>
              <p:spPr>
                <a:xfrm>
                  <a:off x="589000" y="374803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20764253-E92A-48D2-A053-B55B2CC6A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00" y="3748039"/>
                  <a:ext cx="476596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28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2D1CE93E-91DE-49EC-A525-BBBAFC6FBBA2}"/>
                </a:ext>
              </a:extLst>
            </p:cNvPr>
            <p:cNvCxnSpPr>
              <a:cxnSpLocks/>
              <a:stCxn id="189" idx="4"/>
              <a:endCxn id="192" idx="0"/>
            </p:cNvCxnSpPr>
            <p:nvPr/>
          </p:nvCxnSpPr>
          <p:spPr>
            <a:xfrm>
              <a:off x="1409292" y="4691470"/>
              <a:ext cx="0" cy="897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DC5CFC9E-437E-463D-870E-5FAC63D12675}"/>
                </a:ext>
              </a:extLst>
            </p:cNvPr>
            <p:cNvCxnSpPr>
              <a:cxnSpLocks/>
              <a:stCxn id="192" idx="1"/>
              <a:endCxn id="189" idx="3"/>
            </p:cNvCxnSpPr>
            <p:nvPr/>
          </p:nvCxnSpPr>
          <p:spPr>
            <a:xfrm flipV="1">
              <a:off x="1231101" y="4617661"/>
              <a:ext cx="0" cy="1045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AFD6B914-6854-4325-A0CD-FB38B4514FDF}"/>
                    </a:ext>
                  </a:extLst>
                </p:cNvPr>
                <p:cNvSpPr txBox="1"/>
                <p:nvPr/>
              </p:nvSpPr>
              <p:spPr>
                <a:xfrm>
                  <a:off x="726137" y="496275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AFD6B914-6854-4325-A0CD-FB38B4514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37" y="4962759"/>
                  <a:ext cx="476596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05F64C3F-086C-4D3D-BBEF-A8FDEEA746D0}"/>
                    </a:ext>
                  </a:extLst>
                </p:cNvPr>
                <p:cNvSpPr txBox="1"/>
                <p:nvPr/>
              </p:nvSpPr>
              <p:spPr>
                <a:xfrm>
                  <a:off x="1387978" y="496275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05F64C3F-086C-4D3D-BBEF-A8FDEEA74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978" y="4962759"/>
                  <a:ext cx="476596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2A4349D3-FA78-4278-894C-0ECEE9DE5BAE}"/>
                </a:ext>
              </a:extLst>
            </p:cNvPr>
            <p:cNvCxnSpPr>
              <a:cxnSpLocks/>
              <a:stCxn id="190" idx="5"/>
              <a:endCxn id="191" idx="7"/>
            </p:cNvCxnSpPr>
            <p:nvPr/>
          </p:nvCxnSpPr>
          <p:spPr>
            <a:xfrm>
              <a:off x="3997432" y="4617661"/>
              <a:ext cx="0" cy="1045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77BB153D-44F3-48C7-ACBB-565E12C21FF6}"/>
                </a:ext>
              </a:extLst>
            </p:cNvPr>
            <p:cNvCxnSpPr>
              <a:cxnSpLocks/>
              <a:stCxn id="191" idx="0"/>
              <a:endCxn id="190" idx="4"/>
            </p:cNvCxnSpPr>
            <p:nvPr/>
          </p:nvCxnSpPr>
          <p:spPr>
            <a:xfrm flipV="1">
              <a:off x="3819241" y="4691470"/>
              <a:ext cx="0" cy="897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D9A126E2-FF57-461F-A19D-673F3226068A}"/>
                </a:ext>
              </a:extLst>
            </p:cNvPr>
            <p:cNvCxnSpPr>
              <a:cxnSpLocks/>
              <a:stCxn id="190" idx="3"/>
              <a:endCxn id="192" idx="6"/>
            </p:cNvCxnSpPr>
            <p:nvPr/>
          </p:nvCxnSpPr>
          <p:spPr>
            <a:xfrm flipH="1">
              <a:off x="1661292" y="4617661"/>
              <a:ext cx="1979758" cy="12237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F677FDBB-ECE0-44E4-BF8E-715AC99C6BB4}"/>
                </a:ext>
              </a:extLst>
            </p:cNvPr>
            <p:cNvCxnSpPr>
              <a:cxnSpLocks/>
              <a:stCxn id="192" idx="7"/>
              <a:endCxn id="190" idx="2"/>
            </p:cNvCxnSpPr>
            <p:nvPr/>
          </p:nvCxnSpPr>
          <p:spPr>
            <a:xfrm flipV="1">
              <a:off x="1587483" y="4439470"/>
              <a:ext cx="1979758" cy="12237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275AC0F8-4404-4606-BA0E-72EF7B2B2D35}"/>
                </a:ext>
              </a:extLst>
            </p:cNvPr>
            <p:cNvCxnSpPr>
              <a:cxnSpLocks/>
              <a:stCxn id="191" idx="3"/>
              <a:endCxn id="192" idx="5"/>
            </p:cNvCxnSpPr>
            <p:nvPr/>
          </p:nvCxnSpPr>
          <p:spPr>
            <a:xfrm flipH="1">
              <a:off x="1587483" y="6019636"/>
              <a:ext cx="2053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6EC0CE3B-131D-45F6-B4B9-EEB73DBD1B82}"/>
                </a:ext>
              </a:extLst>
            </p:cNvPr>
            <p:cNvCxnSpPr>
              <a:cxnSpLocks/>
              <a:stCxn id="192" idx="6"/>
              <a:endCxn id="191" idx="2"/>
            </p:cNvCxnSpPr>
            <p:nvPr/>
          </p:nvCxnSpPr>
          <p:spPr>
            <a:xfrm>
              <a:off x="1661292" y="5841445"/>
              <a:ext cx="190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74">
              <a:extLst>
                <a:ext uri="{FF2B5EF4-FFF2-40B4-BE49-F238E27FC236}">
                  <a16:creationId xmlns:a16="http://schemas.microsoft.com/office/drawing/2014/main" id="{158BFE36-A8C0-4A89-A6CD-96FAABAE378B}"/>
                </a:ext>
              </a:extLst>
            </p:cNvPr>
            <p:cNvCxnSpPr>
              <a:cxnSpLocks/>
              <a:stCxn id="191" idx="4"/>
              <a:endCxn id="191" idx="6"/>
            </p:cNvCxnSpPr>
            <p:nvPr/>
          </p:nvCxnSpPr>
          <p:spPr>
            <a:xfrm rot="5400000" flipH="1" flipV="1">
              <a:off x="3819241" y="5841445"/>
              <a:ext cx="252000" cy="252000"/>
            </a:xfrm>
            <a:prstGeom prst="curvedConnector4">
              <a:avLst>
                <a:gd name="adj1" fmla="val -90714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EEFE6C64-5588-4724-9260-0EF53FE3B531}"/>
                    </a:ext>
                  </a:extLst>
                </p:cNvPr>
                <p:cNvSpPr txBox="1"/>
                <p:nvPr/>
              </p:nvSpPr>
              <p:spPr>
                <a:xfrm>
                  <a:off x="4230485" y="5913735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EEFE6C64-5588-4724-9260-0EF53FE3B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5" y="5913735"/>
                  <a:ext cx="476596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DA0F90E-7349-48A6-9194-667116991B50}"/>
                    </a:ext>
                  </a:extLst>
                </p:cNvPr>
                <p:cNvSpPr txBox="1"/>
                <p:nvPr/>
              </p:nvSpPr>
              <p:spPr>
                <a:xfrm>
                  <a:off x="3969722" y="4966887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DA0F90E-7349-48A6-9194-667116991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722" y="4966887"/>
                  <a:ext cx="476596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B53147C-564B-47F5-A6E2-B2EC9BF3B2E2}"/>
                    </a:ext>
                  </a:extLst>
                </p:cNvPr>
                <p:cNvSpPr txBox="1"/>
                <p:nvPr/>
              </p:nvSpPr>
              <p:spPr>
                <a:xfrm>
                  <a:off x="3312741" y="4976096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B53147C-564B-47F5-A6E2-B2EC9BF3B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741" y="4976096"/>
                  <a:ext cx="476596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A378C89A-0E25-4ACA-B397-6C7576C9A909}"/>
                    </a:ext>
                  </a:extLst>
                </p:cNvPr>
                <p:cNvSpPr txBox="1"/>
                <p:nvPr/>
              </p:nvSpPr>
              <p:spPr>
                <a:xfrm>
                  <a:off x="2828740" y="5470875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A378C89A-0E25-4ACA-B397-6C7576C9A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740" y="5470875"/>
                  <a:ext cx="476596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89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7D071769-C9AB-4233-8B4C-72797A1C487F}"/>
                    </a:ext>
                  </a:extLst>
                </p:cNvPr>
                <p:cNvSpPr txBox="1"/>
                <p:nvPr/>
              </p:nvSpPr>
              <p:spPr>
                <a:xfrm>
                  <a:off x="2773320" y="5971165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7D071769-C9AB-4233-8B4C-72797A1C4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320" y="5971165"/>
                  <a:ext cx="476596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4A87EBAC-4BA1-4802-994E-B8E08B694A9B}"/>
                    </a:ext>
                  </a:extLst>
                </p:cNvPr>
                <p:cNvSpPr txBox="1"/>
                <p:nvPr/>
              </p:nvSpPr>
              <p:spPr>
                <a:xfrm rot="19698388">
                  <a:off x="1940133" y="4822355"/>
                  <a:ext cx="7685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4A87EBAC-4BA1-4802-994E-B8E08B694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8388">
                  <a:off x="1940133" y="4822355"/>
                  <a:ext cx="768574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63DAD5D1-89FB-469B-BB70-F28CBAA62D67}"/>
                    </a:ext>
                  </a:extLst>
                </p:cNvPr>
                <p:cNvSpPr txBox="1"/>
                <p:nvPr/>
              </p:nvSpPr>
              <p:spPr>
                <a:xfrm rot="19648205">
                  <a:off x="2418825" y="5116466"/>
                  <a:ext cx="7685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63DAD5D1-89FB-469B-BB70-F28CBAA62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8205">
                  <a:off x="2418825" y="5116466"/>
                  <a:ext cx="768574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6">
                <a:extLst>
                  <a:ext uri="{FF2B5EF4-FFF2-40B4-BE49-F238E27FC236}">
                    <a16:creationId xmlns:a16="http://schemas.microsoft.com/office/drawing/2014/main" id="{6DCAF4CB-808F-467F-90EA-BB523650D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077856"/>
                  </p:ext>
                </p:extLst>
              </p:nvPr>
            </p:nvGraphicFramePr>
            <p:xfrm>
              <a:off x="6223462" y="3662751"/>
              <a:ext cx="2754285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2603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25980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85702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0 1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𝑀𝑥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𝑀𝑥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6">
                <a:extLst>
                  <a:ext uri="{FF2B5EF4-FFF2-40B4-BE49-F238E27FC236}">
                    <a16:creationId xmlns:a16="http://schemas.microsoft.com/office/drawing/2014/main" id="{6DCAF4CB-808F-467F-90EA-BB523650D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077856"/>
                  </p:ext>
                </p:extLst>
              </p:nvPr>
            </p:nvGraphicFramePr>
            <p:xfrm>
              <a:off x="6223462" y="3662751"/>
              <a:ext cx="2754285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2603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25980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85702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0 1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14692" t="-35714" r="-474" b="-1112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14692" t="-136410" r="-474" b="-1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9" name="表格 16">
                <a:extLst>
                  <a:ext uri="{FF2B5EF4-FFF2-40B4-BE49-F238E27FC236}">
                    <a16:creationId xmlns:a16="http://schemas.microsoft.com/office/drawing/2014/main" id="{443182B3-1280-4FD6-8BC4-3CE582743B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588558"/>
                  </p:ext>
                </p:extLst>
              </p:nvPr>
            </p:nvGraphicFramePr>
            <p:xfrm>
              <a:off x="9221587" y="3662751"/>
              <a:ext cx="2793077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14895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85866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92316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0 1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0 1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9" name="表格 16">
                <a:extLst>
                  <a:ext uri="{FF2B5EF4-FFF2-40B4-BE49-F238E27FC236}">
                    <a16:creationId xmlns:a16="http://schemas.microsoft.com/office/drawing/2014/main" id="{443182B3-1280-4FD6-8BC4-3CE582743B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588558"/>
                  </p:ext>
                </p:extLst>
              </p:nvPr>
            </p:nvGraphicFramePr>
            <p:xfrm>
              <a:off x="9221587" y="3662751"/>
              <a:ext cx="2793077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14895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85866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92316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0 1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16509" t="-35714" r="-472" b="-1112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0 1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1 1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16509" t="-136410" r="-472" b="-1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61D5A4BF-896A-47FD-83A0-2EC38BB8EFC6}"/>
              </a:ext>
            </a:extLst>
          </p:cNvPr>
          <p:cNvSpPr/>
          <p:nvPr/>
        </p:nvSpPr>
        <p:spPr>
          <a:xfrm>
            <a:off x="166254" y="932633"/>
            <a:ext cx="11922583" cy="266400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C0AAD1-F760-45B6-9BA5-627ADA0C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2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E7210-3FB1-4060-8599-B4EED597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dirty="0"/>
              <a:t>编码方案</a:t>
            </a:r>
            <a:r>
              <a:rPr lang="en-US" altLang="zh-CN" dirty="0"/>
              <a:t>1</a:t>
            </a:r>
            <a:r>
              <a:rPr lang="zh-CN" altLang="en-US" dirty="0"/>
              <a:t>：“</a:t>
            </a:r>
            <a:r>
              <a:rPr lang="zh-CN" altLang="en-US" b="1" dirty="0"/>
              <a:t>计数器法</a:t>
            </a:r>
            <a:r>
              <a:rPr lang="zh-CN" altLang="en-US" dirty="0"/>
              <a:t>”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0B9A5D6-8B9B-4A21-BB71-7E541DC27DEC}"/>
              </a:ext>
            </a:extLst>
          </p:cNvPr>
          <p:cNvGrpSpPr/>
          <p:nvPr/>
        </p:nvGrpSpPr>
        <p:grpSpPr>
          <a:xfrm>
            <a:off x="4400199" y="1336332"/>
            <a:ext cx="1620000" cy="587804"/>
            <a:chOff x="550151" y="2803885"/>
            <a:chExt cx="1620000" cy="587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EFD7C5C-DCF2-498B-92B5-B4FEB429773E}"/>
                    </a:ext>
                  </a:extLst>
                </p:cNvPr>
                <p:cNvSpPr txBox="1"/>
                <p:nvPr/>
              </p:nvSpPr>
              <p:spPr>
                <a:xfrm>
                  <a:off x="550151" y="2958897"/>
                  <a:ext cx="900000" cy="43279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EFD7C5C-DCF2-498B-92B5-B4FEB42977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51" y="2958897"/>
                  <a:ext cx="900000" cy="43279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F62D2836-2167-4022-85B5-FF190DC27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0151" y="3183727"/>
              <a:ext cx="7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1B2C473-F7A8-4C69-86F2-2FF3D5964556}"/>
                    </a:ext>
                  </a:extLst>
                </p:cNvPr>
                <p:cNvSpPr txBox="1"/>
                <p:nvPr/>
              </p:nvSpPr>
              <p:spPr>
                <a:xfrm>
                  <a:off x="1498983" y="2803885"/>
                  <a:ext cx="59851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1B2C473-F7A8-4C69-86F2-2FF3D5964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83" y="2803885"/>
                  <a:ext cx="59851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567D9CD-00EF-45D4-8245-2F3C99481BD5}"/>
              </a:ext>
            </a:extLst>
          </p:cNvPr>
          <p:cNvGrpSpPr/>
          <p:nvPr/>
        </p:nvGrpSpPr>
        <p:grpSpPr>
          <a:xfrm>
            <a:off x="339618" y="973071"/>
            <a:ext cx="4118081" cy="2623236"/>
            <a:chOff x="589000" y="3748039"/>
            <a:chExt cx="4118081" cy="2623236"/>
          </a:xfrm>
        </p:grpSpPr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F2B7346-CF54-44BF-9028-D8A5EA39B723}"/>
                </a:ext>
              </a:extLst>
            </p:cNvPr>
            <p:cNvSpPr txBox="1"/>
            <p:nvPr/>
          </p:nvSpPr>
          <p:spPr>
            <a:xfrm>
              <a:off x="1157292" y="4187470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00</a:t>
              </a:r>
              <a:endParaRPr lang="zh-CN" altLang="en-US" b="1" dirty="0"/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F6FD6B4C-2C79-487D-868F-54882D37837F}"/>
                </a:ext>
              </a:extLst>
            </p:cNvPr>
            <p:cNvSpPr txBox="1"/>
            <p:nvPr/>
          </p:nvSpPr>
          <p:spPr>
            <a:xfrm>
              <a:off x="3567241" y="4187470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01</a:t>
              </a:r>
              <a:endParaRPr lang="zh-CN" altLang="en-US" b="1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9D655EB1-0398-4F5A-BEA0-AC8997947D04}"/>
                </a:ext>
              </a:extLst>
            </p:cNvPr>
            <p:cNvSpPr txBox="1"/>
            <p:nvPr/>
          </p:nvSpPr>
          <p:spPr>
            <a:xfrm>
              <a:off x="3567241" y="5589445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11</a:t>
              </a:r>
              <a:endParaRPr lang="zh-CN" altLang="en-US" b="1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CF70916D-8AE9-41D2-A9AD-C41766C8BA44}"/>
                </a:ext>
              </a:extLst>
            </p:cNvPr>
            <p:cNvSpPr txBox="1"/>
            <p:nvPr/>
          </p:nvSpPr>
          <p:spPr>
            <a:xfrm>
              <a:off x="1157292" y="5589445"/>
              <a:ext cx="50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10</a:t>
              </a:r>
              <a:endParaRPr lang="zh-CN" altLang="en-US" b="1" dirty="0"/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9BAE4980-61EF-4089-A5F1-BDC2762566E8}"/>
                </a:ext>
              </a:extLst>
            </p:cNvPr>
            <p:cNvCxnSpPr>
              <a:cxnSpLocks/>
              <a:stCxn id="189" idx="7"/>
              <a:endCxn id="190" idx="1"/>
            </p:cNvCxnSpPr>
            <p:nvPr/>
          </p:nvCxnSpPr>
          <p:spPr>
            <a:xfrm>
              <a:off x="1587483" y="4261279"/>
              <a:ext cx="2053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D4C08E26-3BC4-427C-A71C-A00152DDFABC}"/>
                    </a:ext>
                  </a:extLst>
                </p:cNvPr>
                <p:cNvSpPr txBox="1"/>
                <p:nvPr/>
              </p:nvSpPr>
              <p:spPr>
                <a:xfrm>
                  <a:off x="2188363" y="3883481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D4C08E26-3BC4-427C-A71C-A00152DDF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363" y="3883481"/>
                  <a:ext cx="476596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ACA9115D-5C50-4B0F-A34B-643EEFBE105F}"/>
                </a:ext>
              </a:extLst>
            </p:cNvPr>
            <p:cNvCxnSpPr>
              <a:cxnSpLocks/>
              <a:stCxn id="190" idx="2"/>
              <a:endCxn id="189" idx="6"/>
            </p:cNvCxnSpPr>
            <p:nvPr/>
          </p:nvCxnSpPr>
          <p:spPr>
            <a:xfrm flipH="1">
              <a:off x="1661292" y="4439470"/>
              <a:ext cx="190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B035DA90-2ACA-4DD7-BA91-972E044CDE7F}"/>
                    </a:ext>
                  </a:extLst>
                </p:cNvPr>
                <p:cNvSpPr txBox="1"/>
                <p:nvPr/>
              </p:nvSpPr>
              <p:spPr>
                <a:xfrm>
                  <a:off x="2188363" y="4405202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B035DA90-2ACA-4DD7-BA91-972E044CD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363" y="4405202"/>
                  <a:ext cx="476596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6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直接箭头连接符 74">
              <a:extLst>
                <a:ext uri="{FF2B5EF4-FFF2-40B4-BE49-F238E27FC236}">
                  <a16:creationId xmlns:a16="http://schemas.microsoft.com/office/drawing/2014/main" id="{8F4A6A93-223C-48E4-83C9-E750EFB53617}"/>
                </a:ext>
              </a:extLst>
            </p:cNvPr>
            <p:cNvCxnSpPr>
              <a:cxnSpLocks/>
              <a:stCxn id="189" idx="2"/>
              <a:endCxn id="189" idx="0"/>
            </p:cNvCxnSpPr>
            <p:nvPr/>
          </p:nvCxnSpPr>
          <p:spPr>
            <a:xfrm rot="10800000" flipH="1">
              <a:off x="1157292" y="4187470"/>
              <a:ext cx="252000" cy="252000"/>
            </a:xfrm>
            <a:prstGeom prst="curvedConnector4">
              <a:avLst>
                <a:gd name="adj1" fmla="val -90714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20764253-E92A-48D2-A053-B55B2CC6A6F3}"/>
                    </a:ext>
                  </a:extLst>
                </p:cNvPr>
                <p:cNvSpPr txBox="1"/>
                <p:nvPr/>
              </p:nvSpPr>
              <p:spPr>
                <a:xfrm>
                  <a:off x="589000" y="374803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20764253-E92A-48D2-A053-B55B2CC6A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00" y="3748039"/>
                  <a:ext cx="476596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28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2D1CE93E-91DE-49EC-A525-BBBAFC6FBBA2}"/>
                </a:ext>
              </a:extLst>
            </p:cNvPr>
            <p:cNvCxnSpPr>
              <a:cxnSpLocks/>
              <a:stCxn id="189" idx="4"/>
              <a:endCxn id="192" idx="0"/>
            </p:cNvCxnSpPr>
            <p:nvPr/>
          </p:nvCxnSpPr>
          <p:spPr>
            <a:xfrm>
              <a:off x="1409292" y="4691470"/>
              <a:ext cx="0" cy="897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DC5CFC9E-437E-463D-870E-5FAC63D12675}"/>
                </a:ext>
              </a:extLst>
            </p:cNvPr>
            <p:cNvCxnSpPr>
              <a:cxnSpLocks/>
              <a:stCxn id="192" idx="1"/>
              <a:endCxn id="189" idx="3"/>
            </p:cNvCxnSpPr>
            <p:nvPr/>
          </p:nvCxnSpPr>
          <p:spPr>
            <a:xfrm flipV="1">
              <a:off x="1231101" y="4617661"/>
              <a:ext cx="0" cy="1045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AFD6B914-6854-4325-A0CD-FB38B4514FDF}"/>
                    </a:ext>
                  </a:extLst>
                </p:cNvPr>
                <p:cNvSpPr txBox="1"/>
                <p:nvPr/>
              </p:nvSpPr>
              <p:spPr>
                <a:xfrm>
                  <a:off x="726137" y="496275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AFD6B914-6854-4325-A0CD-FB38B4514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37" y="4962759"/>
                  <a:ext cx="476596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05F64C3F-086C-4D3D-BBEF-A8FDEEA746D0}"/>
                    </a:ext>
                  </a:extLst>
                </p:cNvPr>
                <p:cNvSpPr txBox="1"/>
                <p:nvPr/>
              </p:nvSpPr>
              <p:spPr>
                <a:xfrm>
                  <a:off x="1387978" y="496275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05F64C3F-086C-4D3D-BBEF-A8FDEEA74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978" y="4962759"/>
                  <a:ext cx="476596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2A4349D3-FA78-4278-894C-0ECEE9DE5BAE}"/>
                </a:ext>
              </a:extLst>
            </p:cNvPr>
            <p:cNvCxnSpPr>
              <a:cxnSpLocks/>
              <a:stCxn id="190" idx="5"/>
              <a:endCxn id="191" idx="7"/>
            </p:cNvCxnSpPr>
            <p:nvPr/>
          </p:nvCxnSpPr>
          <p:spPr>
            <a:xfrm>
              <a:off x="3997432" y="4617661"/>
              <a:ext cx="0" cy="1045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77BB153D-44F3-48C7-ACBB-565E12C21FF6}"/>
                </a:ext>
              </a:extLst>
            </p:cNvPr>
            <p:cNvCxnSpPr>
              <a:cxnSpLocks/>
              <a:stCxn id="191" idx="0"/>
              <a:endCxn id="190" idx="4"/>
            </p:cNvCxnSpPr>
            <p:nvPr/>
          </p:nvCxnSpPr>
          <p:spPr>
            <a:xfrm flipV="1">
              <a:off x="3819241" y="4691470"/>
              <a:ext cx="0" cy="897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D9A126E2-FF57-461F-A19D-673F3226068A}"/>
                </a:ext>
              </a:extLst>
            </p:cNvPr>
            <p:cNvCxnSpPr>
              <a:cxnSpLocks/>
              <a:stCxn id="190" idx="3"/>
              <a:endCxn id="192" idx="6"/>
            </p:cNvCxnSpPr>
            <p:nvPr/>
          </p:nvCxnSpPr>
          <p:spPr>
            <a:xfrm flipH="1">
              <a:off x="1661292" y="4617661"/>
              <a:ext cx="1979758" cy="12237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F677FDBB-ECE0-44E4-BF8E-715AC99C6BB4}"/>
                </a:ext>
              </a:extLst>
            </p:cNvPr>
            <p:cNvCxnSpPr>
              <a:cxnSpLocks/>
              <a:stCxn id="192" idx="7"/>
              <a:endCxn id="190" idx="2"/>
            </p:cNvCxnSpPr>
            <p:nvPr/>
          </p:nvCxnSpPr>
          <p:spPr>
            <a:xfrm flipV="1">
              <a:off x="1587483" y="4439470"/>
              <a:ext cx="1979758" cy="12237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275AC0F8-4404-4606-BA0E-72EF7B2B2D35}"/>
                </a:ext>
              </a:extLst>
            </p:cNvPr>
            <p:cNvCxnSpPr>
              <a:cxnSpLocks/>
              <a:stCxn id="191" idx="3"/>
              <a:endCxn id="192" idx="5"/>
            </p:cNvCxnSpPr>
            <p:nvPr/>
          </p:nvCxnSpPr>
          <p:spPr>
            <a:xfrm flipH="1">
              <a:off x="1587483" y="6019636"/>
              <a:ext cx="2053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6EC0CE3B-131D-45F6-B4B9-EEB73DBD1B82}"/>
                </a:ext>
              </a:extLst>
            </p:cNvPr>
            <p:cNvCxnSpPr>
              <a:cxnSpLocks/>
              <a:stCxn id="192" idx="6"/>
              <a:endCxn id="191" idx="2"/>
            </p:cNvCxnSpPr>
            <p:nvPr/>
          </p:nvCxnSpPr>
          <p:spPr>
            <a:xfrm>
              <a:off x="1661292" y="5841445"/>
              <a:ext cx="190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74">
              <a:extLst>
                <a:ext uri="{FF2B5EF4-FFF2-40B4-BE49-F238E27FC236}">
                  <a16:creationId xmlns:a16="http://schemas.microsoft.com/office/drawing/2014/main" id="{158BFE36-A8C0-4A89-A6CD-96FAABAE378B}"/>
                </a:ext>
              </a:extLst>
            </p:cNvPr>
            <p:cNvCxnSpPr>
              <a:cxnSpLocks/>
              <a:stCxn id="191" idx="4"/>
              <a:endCxn id="191" idx="6"/>
            </p:cNvCxnSpPr>
            <p:nvPr/>
          </p:nvCxnSpPr>
          <p:spPr>
            <a:xfrm rot="5400000" flipH="1" flipV="1">
              <a:off x="3819241" y="5841445"/>
              <a:ext cx="252000" cy="252000"/>
            </a:xfrm>
            <a:prstGeom prst="curvedConnector4">
              <a:avLst>
                <a:gd name="adj1" fmla="val -90714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EEFE6C64-5588-4724-9260-0EF53FE3B531}"/>
                    </a:ext>
                  </a:extLst>
                </p:cNvPr>
                <p:cNvSpPr txBox="1"/>
                <p:nvPr/>
              </p:nvSpPr>
              <p:spPr>
                <a:xfrm>
                  <a:off x="4230485" y="5913735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EEFE6C64-5588-4724-9260-0EF53FE3B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485" y="5913735"/>
                  <a:ext cx="47659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DA0F90E-7349-48A6-9194-667116991B50}"/>
                    </a:ext>
                  </a:extLst>
                </p:cNvPr>
                <p:cNvSpPr txBox="1"/>
                <p:nvPr/>
              </p:nvSpPr>
              <p:spPr>
                <a:xfrm>
                  <a:off x="3969722" y="4966887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DA0F90E-7349-48A6-9194-667116991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722" y="4966887"/>
                  <a:ext cx="476596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B53147C-564B-47F5-A6E2-B2EC9BF3B2E2}"/>
                    </a:ext>
                  </a:extLst>
                </p:cNvPr>
                <p:cNvSpPr txBox="1"/>
                <p:nvPr/>
              </p:nvSpPr>
              <p:spPr>
                <a:xfrm>
                  <a:off x="3312741" y="4976096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B53147C-564B-47F5-A6E2-B2EC9BF3B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741" y="4976096"/>
                  <a:ext cx="476596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A378C89A-0E25-4ACA-B397-6C7576C9A909}"/>
                    </a:ext>
                  </a:extLst>
                </p:cNvPr>
                <p:cNvSpPr txBox="1"/>
                <p:nvPr/>
              </p:nvSpPr>
              <p:spPr>
                <a:xfrm>
                  <a:off x="2828740" y="5470875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A378C89A-0E25-4ACA-B397-6C7576C9A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740" y="5470875"/>
                  <a:ext cx="476596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89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7D071769-C9AB-4233-8B4C-72797A1C487F}"/>
                    </a:ext>
                  </a:extLst>
                </p:cNvPr>
                <p:cNvSpPr txBox="1"/>
                <p:nvPr/>
              </p:nvSpPr>
              <p:spPr>
                <a:xfrm>
                  <a:off x="2773320" y="5971165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7D071769-C9AB-4233-8B4C-72797A1C4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320" y="5971165"/>
                  <a:ext cx="476596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4A87EBAC-4BA1-4802-994E-B8E08B694A9B}"/>
                    </a:ext>
                  </a:extLst>
                </p:cNvPr>
                <p:cNvSpPr txBox="1"/>
                <p:nvPr/>
              </p:nvSpPr>
              <p:spPr>
                <a:xfrm rot="19698388">
                  <a:off x="1940133" y="4822355"/>
                  <a:ext cx="7685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4A87EBAC-4BA1-4802-994E-B8E08B694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8388">
                  <a:off x="1940133" y="4822355"/>
                  <a:ext cx="768574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63DAD5D1-89FB-469B-BB70-F28CBAA62D67}"/>
                    </a:ext>
                  </a:extLst>
                </p:cNvPr>
                <p:cNvSpPr txBox="1"/>
                <p:nvPr/>
              </p:nvSpPr>
              <p:spPr>
                <a:xfrm rot="19648205">
                  <a:off x="2418825" y="5116466"/>
                  <a:ext cx="7685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63DAD5D1-89FB-469B-BB70-F28CBAA62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8205">
                  <a:off x="2418825" y="5116466"/>
                  <a:ext cx="768574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6">
                <a:extLst>
                  <a:ext uri="{FF2B5EF4-FFF2-40B4-BE49-F238E27FC236}">
                    <a16:creationId xmlns:a16="http://schemas.microsoft.com/office/drawing/2014/main" id="{6DCAF4CB-808F-467F-90EA-BB523650D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591859"/>
                  </p:ext>
                </p:extLst>
              </p:nvPr>
            </p:nvGraphicFramePr>
            <p:xfrm>
              <a:off x="6223462" y="1000835"/>
              <a:ext cx="2754285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2603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25980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85702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𝑀𝑥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4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0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lang="en-US" altLang="zh-CN" sz="24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400" dirty="0">
                            <a:solidFill>
                              <a:srgbClr val="C00000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𝑀𝑥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6">
                <a:extLst>
                  <a:ext uri="{FF2B5EF4-FFF2-40B4-BE49-F238E27FC236}">
                    <a16:creationId xmlns:a16="http://schemas.microsoft.com/office/drawing/2014/main" id="{6DCAF4CB-808F-467F-90EA-BB523650D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6591859"/>
                  </p:ext>
                </p:extLst>
              </p:nvPr>
            </p:nvGraphicFramePr>
            <p:xfrm>
              <a:off x="6223462" y="1000835"/>
              <a:ext cx="2754285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2603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25980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85702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14692" t="-35714" r="-474" b="-1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0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14692" t="-136410" r="-474" b="-1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9" name="表格 16">
                <a:extLst>
                  <a:ext uri="{FF2B5EF4-FFF2-40B4-BE49-F238E27FC236}">
                    <a16:creationId xmlns:a16="http://schemas.microsoft.com/office/drawing/2014/main" id="{443182B3-1280-4FD6-8BC4-3CE582743B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242541"/>
                  </p:ext>
                </p:extLst>
              </p:nvPr>
            </p:nvGraphicFramePr>
            <p:xfrm>
              <a:off x="9221587" y="1000835"/>
              <a:ext cx="2793077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14895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85866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92316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0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>
                            <a:solidFill>
                              <a:srgbClr val="C00000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400" b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9" name="表格 16">
                <a:extLst>
                  <a:ext uri="{FF2B5EF4-FFF2-40B4-BE49-F238E27FC236}">
                    <a16:creationId xmlns:a16="http://schemas.microsoft.com/office/drawing/2014/main" id="{443182B3-1280-4FD6-8BC4-3CE582743B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242541"/>
                  </p:ext>
                </p:extLst>
              </p:nvPr>
            </p:nvGraphicFramePr>
            <p:xfrm>
              <a:off x="9221587" y="1000835"/>
              <a:ext cx="2793077" cy="27736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14895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785866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292316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0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16509" t="-35714" r="-472" b="-1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1 0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0 0</a:t>
                          </a:r>
                        </a:p>
                        <a:p>
                          <a:pPr algn="ctr"/>
                          <a:r>
                            <a:rPr lang="en-US" altLang="zh-CN" sz="2400" b="1" dirty="0"/>
                            <a:t>0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/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16509" t="-136410" r="-472" b="-1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BFDE856-C914-488B-A1E4-83F4DF5990CD}"/>
              </a:ext>
            </a:extLst>
          </p:cNvPr>
          <p:cNvGrpSpPr/>
          <p:nvPr/>
        </p:nvGrpSpPr>
        <p:grpSpPr>
          <a:xfrm>
            <a:off x="1257459" y="4038341"/>
            <a:ext cx="9804436" cy="1122840"/>
            <a:chOff x="1257459" y="3964452"/>
            <a:chExt cx="9804436" cy="1122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101BDA5-C1E1-4A06-9369-660A28292E8A}"/>
                    </a:ext>
                  </a:extLst>
                </p:cNvPr>
                <p:cNvSpPr txBox="1"/>
                <p:nvPr/>
              </p:nvSpPr>
              <p:spPr>
                <a:xfrm>
                  <a:off x="1257459" y="3964452"/>
                  <a:ext cx="9804436" cy="4674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C101BDA5-C1E1-4A06-9369-660A28292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459" y="3964452"/>
                  <a:ext cx="9804436" cy="467436"/>
                </a:xfrm>
                <a:prstGeom prst="rect">
                  <a:avLst/>
                </a:prstGeom>
                <a:blipFill>
                  <a:blip r:embed="rId19"/>
                  <a:stretch>
                    <a:fillRect l="-435" b="-129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22CECAE-811F-489A-8D85-06A9BC1993CB}"/>
                    </a:ext>
                  </a:extLst>
                </p:cNvPr>
                <p:cNvSpPr txBox="1"/>
                <p:nvPr/>
              </p:nvSpPr>
              <p:spPr>
                <a:xfrm>
                  <a:off x="1706880" y="4622293"/>
                  <a:ext cx="2036258" cy="464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22CECAE-811F-489A-8D85-06A9BC199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880" y="4622293"/>
                  <a:ext cx="2036258" cy="464999"/>
                </a:xfrm>
                <a:prstGeom prst="rect">
                  <a:avLst/>
                </a:prstGeom>
                <a:blipFill>
                  <a:blip r:embed="rId20"/>
                  <a:stretch>
                    <a:fillRect b="-11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6EFD96-08A1-407E-BD50-EDBB0BD357BC}"/>
              </a:ext>
            </a:extLst>
          </p:cNvPr>
          <p:cNvGrpSpPr/>
          <p:nvPr/>
        </p:nvGrpSpPr>
        <p:grpSpPr>
          <a:xfrm>
            <a:off x="1257458" y="5413735"/>
            <a:ext cx="9668449" cy="1210209"/>
            <a:chOff x="1257458" y="5339846"/>
            <a:chExt cx="9668449" cy="1210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1380251-268E-4D36-A2DF-7DB6CAEAAD11}"/>
                    </a:ext>
                  </a:extLst>
                </p:cNvPr>
                <p:cNvSpPr txBox="1"/>
                <p:nvPr/>
              </p:nvSpPr>
              <p:spPr>
                <a:xfrm>
                  <a:off x="1257458" y="5339846"/>
                  <a:ext cx="9668449" cy="4674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400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400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1380251-268E-4D36-A2DF-7DB6CAEA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458" y="5339846"/>
                  <a:ext cx="9668449" cy="467436"/>
                </a:xfrm>
                <a:prstGeom prst="rect">
                  <a:avLst/>
                </a:prstGeom>
                <a:blipFill>
                  <a:blip r:embed="rId21"/>
                  <a:stretch>
                    <a:fillRect l="-441" r="-189" b="-129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31A90E6A-2272-4615-89EE-B5DFDF016EBA}"/>
                    </a:ext>
                  </a:extLst>
                </p:cNvPr>
                <p:cNvSpPr txBox="1"/>
                <p:nvPr/>
              </p:nvSpPr>
              <p:spPr>
                <a:xfrm>
                  <a:off x="1720041" y="6085056"/>
                  <a:ext cx="1978013" cy="464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31A90E6A-2272-4615-89EE-B5DFDF016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041" y="6085056"/>
                  <a:ext cx="1978013" cy="464999"/>
                </a:xfrm>
                <a:prstGeom prst="rect">
                  <a:avLst/>
                </a:prstGeom>
                <a:blipFill>
                  <a:blip r:embed="rId22"/>
                  <a:stretch>
                    <a:fillRect r="-1846" b="-11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4A1E77-FC3C-4E03-B55F-109D5A94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4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E7210-3FB1-4060-8599-B4EED597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dirty="0"/>
              <a:t>编码方案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b="1" dirty="0"/>
              <a:t>一对一法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36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sz="36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个状态用</a:t>
            </a:r>
            <a:r>
              <a:rPr lang="en-US" altLang="zh-CN" sz="36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CN" altLang="en-US" sz="36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个触发器</a:t>
            </a: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567D9CD-00EF-45D4-8245-2F3C99481BD5}"/>
              </a:ext>
            </a:extLst>
          </p:cNvPr>
          <p:cNvGrpSpPr/>
          <p:nvPr/>
        </p:nvGrpSpPr>
        <p:grpSpPr>
          <a:xfrm>
            <a:off x="304189" y="1090112"/>
            <a:ext cx="4262161" cy="2673114"/>
            <a:chOff x="589000" y="3748039"/>
            <a:chExt cx="4262161" cy="2673114"/>
          </a:xfrm>
        </p:grpSpPr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F2B7346-CF54-44BF-9028-D8A5EA39B723}"/>
                </a:ext>
              </a:extLst>
            </p:cNvPr>
            <p:cNvSpPr txBox="1"/>
            <p:nvPr/>
          </p:nvSpPr>
          <p:spPr>
            <a:xfrm>
              <a:off x="1157292" y="4143199"/>
              <a:ext cx="68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r>
                <a:rPr lang="en-US" altLang="zh-CN" b="1" dirty="0"/>
                <a:t>000</a:t>
              </a:r>
              <a:endParaRPr lang="zh-CN" altLang="en-US" b="1" dirty="0"/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F6FD6B4C-2C79-487D-868F-54882D37837F}"/>
                </a:ext>
              </a:extLst>
            </p:cNvPr>
            <p:cNvSpPr txBox="1"/>
            <p:nvPr/>
          </p:nvSpPr>
          <p:spPr>
            <a:xfrm>
              <a:off x="3567241" y="4153202"/>
              <a:ext cx="68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</a:t>
              </a:r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r>
                <a:rPr lang="en-US" altLang="zh-CN" b="1" dirty="0"/>
                <a:t>00</a:t>
              </a:r>
              <a:endParaRPr lang="zh-CN" altLang="en-US" b="1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9D655EB1-0398-4F5A-BEA0-AC8997947D04}"/>
                </a:ext>
              </a:extLst>
            </p:cNvPr>
            <p:cNvSpPr txBox="1"/>
            <p:nvPr/>
          </p:nvSpPr>
          <p:spPr>
            <a:xfrm>
              <a:off x="3567241" y="5646687"/>
              <a:ext cx="68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00</a:t>
              </a:r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r>
                <a:rPr lang="en-US" altLang="zh-CN" b="1" dirty="0"/>
                <a:t>0</a:t>
              </a:r>
              <a:endParaRPr lang="zh-CN" altLang="en-US" b="1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CF70916D-8AE9-41D2-A9AD-C41766C8BA44}"/>
                </a:ext>
              </a:extLst>
            </p:cNvPr>
            <p:cNvSpPr txBox="1"/>
            <p:nvPr/>
          </p:nvSpPr>
          <p:spPr>
            <a:xfrm>
              <a:off x="1157292" y="5646687"/>
              <a:ext cx="684000" cy="504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zh-CN" b="1" dirty="0"/>
                <a:t>000</a:t>
              </a:r>
              <a:r>
                <a:rPr lang="en-US" altLang="zh-CN" b="1" dirty="0">
                  <a:solidFill>
                    <a:srgbClr val="FF0000"/>
                  </a:solidFill>
                </a:rPr>
                <a:t>1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9BAE4980-61EF-4089-A5F1-BDC2762566E8}"/>
                </a:ext>
              </a:extLst>
            </p:cNvPr>
            <p:cNvCxnSpPr>
              <a:cxnSpLocks/>
              <a:stCxn id="189" idx="7"/>
              <a:endCxn id="190" idx="1"/>
            </p:cNvCxnSpPr>
            <p:nvPr/>
          </p:nvCxnSpPr>
          <p:spPr>
            <a:xfrm>
              <a:off x="1741123" y="4217008"/>
              <a:ext cx="1926287" cy="100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D4C08E26-3BC4-427C-A71C-A00152DDFABC}"/>
                    </a:ext>
                  </a:extLst>
                </p:cNvPr>
                <p:cNvSpPr txBox="1"/>
                <p:nvPr/>
              </p:nvSpPr>
              <p:spPr>
                <a:xfrm>
                  <a:off x="2188363" y="3883481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D4C08E26-3BC4-427C-A71C-A00152DDF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363" y="3883481"/>
                  <a:ext cx="476596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ACA9115D-5C50-4B0F-A34B-643EEFBE105F}"/>
                </a:ext>
              </a:extLst>
            </p:cNvPr>
            <p:cNvCxnSpPr>
              <a:cxnSpLocks/>
              <a:stCxn id="190" idx="2"/>
              <a:endCxn id="189" idx="6"/>
            </p:cNvCxnSpPr>
            <p:nvPr/>
          </p:nvCxnSpPr>
          <p:spPr>
            <a:xfrm flipH="1" flipV="1">
              <a:off x="1841292" y="4395199"/>
              <a:ext cx="1725949" cy="100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B035DA90-2ACA-4DD7-BA91-972E044CDE7F}"/>
                    </a:ext>
                  </a:extLst>
                </p:cNvPr>
                <p:cNvSpPr txBox="1"/>
                <p:nvPr/>
              </p:nvSpPr>
              <p:spPr>
                <a:xfrm>
                  <a:off x="2188363" y="4405202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B035DA90-2ACA-4DD7-BA91-972E044CD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363" y="4405202"/>
                  <a:ext cx="476596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6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直接箭头连接符 74">
              <a:extLst>
                <a:ext uri="{FF2B5EF4-FFF2-40B4-BE49-F238E27FC236}">
                  <a16:creationId xmlns:a16="http://schemas.microsoft.com/office/drawing/2014/main" id="{8F4A6A93-223C-48E4-83C9-E750EFB53617}"/>
                </a:ext>
              </a:extLst>
            </p:cNvPr>
            <p:cNvCxnSpPr>
              <a:cxnSpLocks/>
              <a:stCxn id="189" idx="2"/>
              <a:endCxn id="189" idx="0"/>
            </p:cNvCxnSpPr>
            <p:nvPr/>
          </p:nvCxnSpPr>
          <p:spPr>
            <a:xfrm rot="10800000" flipH="1">
              <a:off x="1157292" y="4143199"/>
              <a:ext cx="342000" cy="252000"/>
            </a:xfrm>
            <a:prstGeom prst="curvedConnector4">
              <a:avLst>
                <a:gd name="adj1" fmla="val -66842"/>
                <a:gd name="adj2" fmla="val 1907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20764253-E92A-48D2-A053-B55B2CC6A6F3}"/>
                    </a:ext>
                  </a:extLst>
                </p:cNvPr>
                <p:cNvSpPr txBox="1"/>
                <p:nvPr/>
              </p:nvSpPr>
              <p:spPr>
                <a:xfrm>
                  <a:off x="589000" y="374803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20764253-E92A-48D2-A053-B55B2CC6A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00" y="3748039"/>
                  <a:ext cx="476596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82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2D1CE93E-91DE-49EC-A525-BBBAFC6FBBA2}"/>
                </a:ext>
              </a:extLst>
            </p:cNvPr>
            <p:cNvCxnSpPr>
              <a:cxnSpLocks/>
              <a:stCxn id="189" idx="4"/>
              <a:endCxn id="192" idx="0"/>
            </p:cNvCxnSpPr>
            <p:nvPr/>
          </p:nvCxnSpPr>
          <p:spPr>
            <a:xfrm>
              <a:off x="1499292" y="4647199"/>
              <a:ext cx="0" cy="9994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DC5CFC9E-437E-463D-870E-5FAC63D12675}"/>
                </a:ext>
              </a:extLst>
            </p:cNvPr>
            <p:cNvCxnSpPr>
              <a:cxnSpLocks/>
              <a:stCxn id="192" idx="1"/>
              <a:endCxn id="189" idx="3"/>
            </p:cNvCxnSpPr>
            <p:nvPr/>
          </p:nvCxnSpPr>
          <p:spPr>
            <a:xfrm flipV="1">
              <a:off x="1257461" y="4573390"/>
              <a:ext cx="0" cy="11471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AFD6B914-6854-4325-A0CD-FB38B4514FDF}"/>
                    </a:ext>
                  </a:extLst>
                </p:cNvPr>
                <p:cNvSpPr txBox="1"/>
                <p:nvPr/>
              </p:nvSpPr>
              <p:spPr>
                <a:xfrm>
                  <a:off x="726137" y="496275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AFD6B914-6854-4325-A0CD-FB38B4514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37" y="4962759"/>
                  <a:ext cx="476596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582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05F64C3F-086C-4D3D-BBEF-A8FDEEA746D0}"/>
                    </a:ext>
                  </a:extLst>
                </p:cNvPr>
                <p:cNvSpPr txBox="1"/>
                <p:nvPr/>
              </p:nvSpPr>
              <p:spPr>
                <a:xfrm>
                  <a:off x="1465566" y="4962759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05F64C3F-086C-4D3D-BBEF-A8FDEEA74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5566" y="4962759"/>
                  <a:ext cx="476596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2A4349D3-FA78-4278-894C-0ECEE9DE5BAE}"/>
                </a:ext>
              </a:extLst>
            </p:cNvPr>
            <p:cNvCxnSpPr>
              <a:cxnSpLocks/>
              <a:stCxn id="190" idx="5"/>
              <a:endCxn id="191" idx="7"/>
            </p:cNvCxnSpPr>
            <p:nvPr/>
          </p:nvCxnSpPr>
          <p:spPr>
            <a:xfrm>
              <a:off x="4151072" y="4583393"/>
              <a:ext cx="0" cy="11371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77BB153D-44F3-48C7-ACBB-565E12C21FF6}"/>
                </a:ext>
              </a:extLst>
            </p:cNvPr>
            <p:cNvCxnSpPr>
              <a:cxnSpLocks/>
              <a:stCxn id="191" idx="0"/>
              <a:endCxn id="190" idx="4"/>
            </p:cNvCxnSpPr>
            <p:nvPr/>
          </p:nvCxnSpPr>
          <p:spPr>
            <a:xfrm flipV="1">
              <a:off x="3909241" y="4657202"/>
              <a:ext cx="0" cy="9894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D9A126E2-FF57-461F-A19D-673F3226068A}"/>
                </a:ext>
              </a:extLst>
            </p:cNvPr>
            <p:cNvCxnSpPr>
              <a:cxnSpLocks/>
              <a:stCxn id="190" idx="3"/>
              <a:endCxn id="192" idx="6"/>
            </p:cNvCxnSpPr>
            <p:nvPr/>
          </p:nvCxnSpPr>
          <p:spPr>
            <a:xfrm flipH="1">
              <a:off x="1841292" y="4583393"/>
              <a:ext cx="1826118" cy="1315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F677FDBB-ECE0-44E4-BF8E-715AC99C6BB4}"/>
                </a:ext>
              </a:extLst>
            </p:cNvPr>
            <p:cNvCxnSpPr>
              <a:cxnSpLocks/>
              <a:stCxn id="192" idx="7"/>
              <a:endCxn id="190" idx="2"/>
            </p:cNvCxnSpPr>
            <p:nvPr/>
          </p:nvCxnSpPr>
          <p:spPr>
            <a:xfrm flipV="1">
              <a:off x="1741123" y="4405202"/>
              <a:ext cx="1826118" cy="1315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275AC0F8-4404-4606-BA0E-72EF7B2B2D35}"/>
                </a:ext>
              </a:extLst>
            </p:cNvPr>
            <p:cNvCxnSpPr>
              <a:cxnSpLocks/>
              <a:stCxn id="191" idx="3"/>
              <a:endCxn id="192" idx="5"/>
            </p:cNvCxnSpPr>
            <p:nvPr/>
          </p:nvCxnSpPr>
          <p:spPr>
            <a:xfrm flipH="1">
              <a:off x="1741123" y="6076878"/>
              <a:ext cx="19262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6EC0CE3B-131D-45F6-B4B9-EEB73DBD1B82}"/>
                </a:ext>
              </a:extLst>
            </p:cNvPr>
            <p:cNvCxnSpPr>
              <a:cxnSpLocks/>
              <a:stCxn id="192" idx="6"/>
              <a:endCxn id="191" idx="2"/>
            </p:cNvCxnSpPr>
            <p:nvPr/>
          </p:nvCxnSpPr>
          <p:spPr>
            <a:xfrm>
              <a:off x="1841292" y="5898687"/>
              <a:ext cx="17259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74">
              <a:extLst>
                <a:ext uri="{FF2B5EF4-FFF2-40B4-BE49-F238E27FC236}">
                  <a16:creationId xmlns:a16="http://schemas.microsoft.com/office/drawing/2014/main" id="{158BFE36-A8C0-4A89-A6CD-96FAABAE378B}"/>
                </a:ext>
              </a:extLst>
            </p:cNvPr>
            <p:cNvCxnSpPr>
              <a:cxnSpLocks/>
              <a:stCxn id="191" idx="4"/>
              <a:endCxn id="191" idx="6"/>
            </p:cNvCxnSpPr>
            <p:nvPr/>
          </p:nvCxnSpPr>
          <p:spPr>
            <a:xfrm rot="5400000" flipH="1" flipV="1">
              <a:off x="3954241" y="5853687"/>
              <a:ext cx="252000" cy="342000"/>
            </a:xfrm>
            <a:prstGeom prst="curvedConnector4">
              <a:avLst>
                <a:gd name="adj1" fmla="val -90714"/>
                <a:gd name="adj2" fmla="val 1668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EEFE6C64-5588-4724-9260-0EF53FE3B531}"/>
                    </a:ext>
                  </a:extLst>
                </p:cNvPr>
                <p:cNvSpPr txBox="1"/>
                <p:nvPr/>
              </p:nvSpPr>
              <p:spPr>
                <a:xfrm>
                  <a:off x="4374565" y="5876823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EEFE6C64-5588-4724-9260-0EF53FE3B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565" y="5876823"/>
                  <a:ext cx="47659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DA0F90E-7349-48A6-9194-667116991B50}"/>
                    </a:ext>
                  </a:extLst>
                </p:cNvPr>
                <p:cNvSpPr txBox="1"/>
                <p:nvPr/>
              </p:nvSpPr>
              <p:spPr>
                <a:xfrm>
                  <a:off x="4119353" y="4966887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DA0F90E-7349-48A6-9194-667116991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353" y="4966887"/>
                  <a:ext cx="476596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B53147C-564B-47F5-A6E2-B2EC9BF3B2E2}"/>
                    </a:ext>
                  </a:extLst>
                </p:cNvPr>
                <p:cNvSpPr txBox="1"/>
                <p:nvPr/>
              </p:nvSpPr>
              <p:spPr>
                <a:xfrm>
                  <a:off x="3384787" y="4976096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B53147C-564B-47F5-A6E2-B2EC9BF3B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4787" y="4976096"/>
                  <a:ext cx="476596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A378C89A-0E25-4ACA-B397-6C7576C9A909}"/>
                    </a:ext>
                  </a:extLst>
                </p:cNvPr>
                <p:cNvSpPr txBox="1"/>
                <p:nvPr/>
              </p:nvSpPr>
              <p:spPr>
                <a:xfrm>
                  <a:off x="2828740" y="5487501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A378C89A-0E25-4ACA-B397-6C7576C9A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740" y="5487501"/>
                  <a:ext cx="476596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89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7D071769-C9AB-4233-8B4C-72797A1C487F}"/>
                    </a:ext>
                  </a:extLst>
                </p:cNvPr>
                <p:cNvSpPr txBox="1"/>
                <p:nvPr/>
              </p:nvSpPr>
              <p:spPr>
                <a:xfrm>
                  <a:off x="2773320" y="6021043"/>
                  <a:ext cx="47659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7D071769-C9AB-4233-8B4C-72797A1C4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320" y="6021043"/>
                  <a:ext cx="476596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6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4A87EBAC-4BA1-4802-994E-B8E08B694A9B}"/>
                    </a:ext>
                  </a:extLst>
                </p:cNvPr>
                <p:cNvSpPr txBox="1"/>
                <p:nvPr/>
              </p:nvSpPr>
              <p:spPr>
                <a:xfrm rot="19483301">
                  <a:off x="2008449" y="4826372"/>
                  <a:ext cx="7685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4A87EBAC-4BA1-4802-994E-B8E08B694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83301">
                  <a:off x="2008449" y="4826372"/>
                  <a:ext cx="76857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63DAD5D1-89FB-469B-BB70-F28CBAA62D67}"/>
                    </a:ext>
                  </a:extLst>
                </p:cNvPr>
                <p:cNvSpPr txBox="1"/>
                <p:nvPr/>
              </p:nvSpPr>
              <p:spPr>
                <a:xfrm rot="19401403">
                  <a:off x="2641252" y="5069162"/>
                  <a:ext cx="7685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63DAD5D1-89FB-469B-BB70-F28CBAA62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01403">
                  <a:off x="2641252" y="5069162"/>
                  <a:ext cx="768574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6">
                <a:extLst>
                  <a:ext uri="{FF2B5EF4-FFF2-40B4-BE49-F238E27FC236}">
                    <a16:creationId xmlns:a16="http://schemas.microsoft.com/office/drawing/2014/main" id="{6DCAF4CB-808F-467F-90EA-BB523650D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803176"/>
                  </p:ext>
                </p:extLst>
              </p:nvPr>
            </p:nvGraphicFramePr>
            <p:xfrm>
              <a:off x="7597833" y="1019702"/>
              <a:ext cx="4210379" cy="533664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19648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1467217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423514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7349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现态</a:t>
                          </a:r>
                          <a:endParaRPr lang="en-US" altLang="zh-CN" sz="22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1800" b="0" i="0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1800" b="0" i="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1800" b="0" i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1800" b="0" i="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次态</a:t>
                          </a:r>
                          <a:endParaRPr lang="en-US" altLang="zh-CN" sz="22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8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200" dirty="0"/>
                            <a:t>  0  0  0</a:t>
                          </a:r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 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 0  0  0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0  1  0  0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0  0  0  1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𝑀𝑥</m:t>
                                </m:r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</a:t>
                          </a:r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200" dirty="0"/>
                            <a:t>  0  0</a:t>
                          </a:r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  0  0  0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0  0  0  1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0  0  1  0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𝑀𝑥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0  0  </a:t>
                          </a:r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200" dirty="0"/>
                            <a:t>  0</a:t>
                          </a:r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0  1  0  0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0  0  0  1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0  0  1  0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41301526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0  0  0  </a:t>
                          </a:r>
                          <a:r>
                            <a:rPr lang="en-US" altLang="zh-CN" sz="2400" b="1" dirty="0"/>
                            <a:t>1</a:t>
                          </a:r>
                          <a:endParaRPr lang="zh-CN" altLang="en-US" sz="22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  0  0  0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0  1  0  0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0  0  1  0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zh-CN" sz="22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7264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6">
                <a:extLst>
                  <a:ext uri="{FF2B5EF4-FFF2-40B4-BE49-F238E27FC236}">
                    <a16:creationId xmlns:a16="http://schemas.microsoft.com/office/drawing/2014/main" id="{6DCAF4CB-808F-467F-90EA-BB523650D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803176"/>
                  </p:ext>
                </p:extLst>
              </p:nvPr>
            </p:nvGraphicFramePr>
            <p:xfrm>
              <a:off x="7597833" y="1019702"/>
              <a:ext cx="4210379" cy="533664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19648">
                      <a:extLst>
                        <a:ext uri="{9D8B030D-6E8A-4147-A177-3AD203B41FA5}">
                          <a16:colId xmlns:a16="http://schemas.microsoft.com/office/drawing/2014/main" val="2006997288"/>
                        </a:ext>
                      </a:extLst>
                    </a:gridCol>
                    <a:gridCol w="1467217">
                      <a:extLst>
                        <a:ext uri="{9D8B030D-6E8A-4147-A177-3AD203B41FA5}">
                          <a16:colId xmlns:a16="http://schemas.microsoft.com/office/drawing/2014/main" val="3837027733"/>
                        </a:ext>
                      </a:extLst>
                    </a:gridCol>
                    <a:gridCol w="1423514">
                      <a:extLst>
                        <a:ext uri="{9D8B030D-6E8A-4147-A177-3AD203B41FA5}">
                          <a16:colId xmlns:a16="http://schemas.microsoft.com/office/drawing/2014/main" val="1705608511"/>
                        </a:ext>
                      </a:extLst>
                    </a:gridCol>
                  </a:tblGrid>
                  <a:tr h="7349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2479" r="-219355" b="-637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90041" t="-2479" r="-97510" b="-637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转换条件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8823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200" dirty="0"/>
                            <a:t>  0  0  0</a:t>
                          </a:r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 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 0  0  0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0  1  0  0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0  0  0  1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95726" t="-65957" r="-427" b="-3101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3640050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</a:t>
                          </a:r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200" dirty="0"/>
                            <a:t>  0  0</a:t>
                          </a:r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  0  0  0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0  0  0  1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0  0  1  0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95726" t="-165079" r="-427" b="-2084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4887136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0  0  </a:t>
                          </a:r>
                          <a:r>
                            <a:rPr lang="en-US" altLang="zh-CN" sz="2400" b="1" dirty="0"/>
                            <a:t>1</a:t>
                          </a:r>
                          <a:r>
                            <a:rPr lang="en-US" altLang="zh-CN" sz="2200" dirty="0"/>
                            <a:t>  0</a:t>
                          </a:r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0  1  0  0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0  0  0  1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0  0  1  0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95726" t="-265079" r="-427" b="-1084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301526"/>
                      </a:ext>
                    </a:extLst>
                  </a:tr>
                  <a:tr h="115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0  0  0  </a:t>
                          </a:r>
                          <a:r>
                            <a:rPr lang="en-US" altLang="zh-CN" sz="2400" b="1" dirty="0"/>
                            <a:t>1</a:t>
                          </a:r>
                          <a:endParaRPr lang="zh-CN" altLang="en-US" sz="22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  0  0  0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0  1  0  0</a:t>
                          </a:r>
                        </a:p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0  0  1  0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95726" t="-365079" r="-427" b="-84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72649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FC8188B4-F61A-4F84-962C-6B1955770FFF}"/>
              </a:ext>
            </a:extLst>
          </p:cNvPr>
          <p:cNvGrpSpPr/>
          <p:nvPr/>
        </p:nvGrpSpPr>
        <p:grpSpPr>
          <a:xfrm>
            <a:off x="5001397" y="2915638"/>
            <a:ext cx="2082189" cy="650243"/>
            <a:chOff x="87962" y="2803885"/>
            <a:chExt cx="2082189" cy="650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A10B03D-598A-4669-9B0B-CBDF658AB958}"/>
                    </a:ext>
                  </a:extLst>
                </p:cNvPr>
                <p:cNvSpPr txBox="1"/>
                <p:nvPr/>
              </p:nvSpPr>
              <p:spPr>
                <a:xfrm>
                  <a:off x="87962" y="2914128"/>
                  <a:ext cx="1368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16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A10B03D-598A-4669-9B0B-CBDF658AB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2" y="2914128"/>
                  <a:ext cx="1368000" cy="5400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A7A80C51-0972-4B0E-B69A-079EBBEBC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0151" y="3183727"/>
              <a:ext cx="7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97388DA8-30E1-444D-82B3-80FD9F2A145E}"/>
                    </a:ext>
                  </a:extLst>
                </p:cNvPr>
                <p:cNvSpPr txBox="1"/>
                <p:nvPr/>
              </p:nvSpPr>
              <p:spPr>
                <a:xfrm>
                  <a:off x="1498983" y="2803885"/>
                  <a:ext cx="59851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97388DA8-30E1-444D-82B3-80FD9F2A1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983" y="2803885"/>
                  <a:ext cx="59851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3D2672A-1F96-4A2B-ABCE-593DE66ABC49}"/>
              </a:ext>
            </a:extLst>
          </p:cNvPr>
          <p:cNvGrpSpPr/>
          <p:nvPr/>
        </p:nvGrpSpPr>
        <p:grpSpPr>
          <a:xfrm>
            <a:off x="2897759" y="4148931"/>
            <a:ext cx="4451068" cy="2382371"/>
            <a:chOff x="2897759" y="4148931"/>
            <a:chExt cx="4451068" cy="2382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4AE9AA3-E910-43D5-A690-CE39441154EF}"/>
                    </a:ext>
                  </a:extLst>
                </p:cNvPr>
                <p:cNvSpPr txBox="1"/>
                <p:nvPr/>
              </p:nvSpPr>
              <p:spPr>
                <a:xfrm>
                  <a:off x="2897759" y="4148931"/>
                  <a:ext cx="3847766" cy="464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altLang="zh-CN" sz="24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4AE9AA3-E910-43D5-A690-CE3944115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759" y="4148931"/>
                  <a:ext cx="3847766" cy="464999"/>
                </a:xfrm>
                <a:prstGeom prst="rect">
                  <a:avLst/>
                </a:prstGeom>
                <a:blipFill>
                  <a:blip r:embed="rId18"/>
                  <a:stretch>
                    <a:fillRect l="-1108" r="-6329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F1A3EA05-DCEB-461B-94C3-853BE11A5CB6}"/>
                    </a:ext>
                  </a:extLst>
                </p:cNvPr>
                <p:cNvSpPr txBox="1"/>
                <p:nvPr/>
              </p:nvSpPr>
              <p:spPr>
                <a:xfrm>
                  <a:off x="2897759" y="4788055"/>
                  <a:ext cx="4412274" cy="4667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sz="24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𝑀𝑥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F1A3EA05-DCEB-461B-94C3-853BE11A5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759" y="4788055"/>
                  <a:ext cx="4412274" cy="466731"/>
                </a:xfrm>
                <a:prstGeom prst="rect">
                  <a:avLst/>
                </a:prstGeom>
                <a:blipFill>
                  <a:blip r:embed="rId19"/>
                  <a:stretch>
                    <a:fillRect l="-967" b="-129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2C2EB2A-4255-4782-9AEF-56F288C2A764}"/>
                    </a:ext>
                  </a:extLst>
                </p:cNvPr>
                <p:cNvSpPr txBox="1"/>
                <p:nvPr/>
              </p:nvSpPr>
              <p:spPr>
                <a:xfrm>
                  <a:off x="2897759" y="5427179"/>
                  <a:ext cx="3941489" cy="464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𝑀𝑥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2C2EB2A-4255-4782-9AEF-56F288C2A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759" y="5427179"/>
                  <a:ext cx="3941489" cy="464999"/>
                </a:xfrm>
                <a:prstGeom prst="rect">
                  <a:avLst/>
                </a:prstGeom>
                <a:blipFill>
                  <a:blip r:embed="rId20"/>
                  <a:stretch>
                    <a:fillRect l="-1082" r="-1700" b="-129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08DCEB24-D017-47A7-B2F9-0F744B0782CA}"/>
                    </a:ext>
                  </a:extLst>
                </p:cNvPr>
                <p:cNvSpPr txBox="1"/>
                <p:nvPr/>
              </p:nvSpPr>
              <p:spPr>
                <a:xfrm>
                  <a:off x="2897759" y="6066303"/>
                  <a:ext cx="4451068" cy="464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08DCEB24-D017-47A7-B2F9-0F744B078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759" y="6066303"/>
                  <a:ext cx="4451068" cy="464999"/>
                </a:xfrm>
                <a:prstGeom prst="rect">
                  <a:avLst/>
                </a:prstGeom>
                <a:blipFill>
                  <a:blip r:embed="rId21"/>
                  <a:stretch>
                    <a:fillRect l="-958" r="-4104"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5A015249-48AF-4667-9E9B-AD66D37AA6B3}"/>
              </a:ext>
            </a:extLst>
          </p:cNvPr>
          <p:cNvSpPr txBox="1"/>
          <p:nvPr/>
        </p:nvSpPr>
        <p:spPr>
          <a:xfrm>
            <a:off x="5163153" y="1030903"/>
            <a:ext cx="2044822" cy="1319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触发器多，但编码简单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1940D1A-D9B7-4E69-A9DC-8A09EC36FA61}"/>
              </a:ext>
            </a:extLst>
          </p:cNvPr>
          <p:cNvGrpSpPr/>
          <p:nvPr/>
        </p:nvGrpSpPr>
        <p:grpSpPr>
          <a:xfrm>
            <a:off x="503891" y="3952248"/>
            <a:ext cx="1762981" cy="540000"/>
            <a:chOff x="441326" y="4109774"/>
            <a:chExt cx="1762981" cy="540000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E9B3881-E51D-48E6-AB32-9231E2F8367B}"/>
                </a:ext>
              </a:extLst>
            </p:cNvPr>
            <p:cNvSpPr txBox="1"/>
            <p:nvPr/>
          </p:nvSpPr>
          <p:spPr>
            <a:xfrm>
              <a:off x="1105202" y="4118164"/>
              <a:ext cx="10991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: 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1</a:t>
              </a:r>
              <a:r>
                <a:rPr lang="en-US" altLang="zh-CN" sz="2800" dirty="0"/>
                <a:t>000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7BC7A7FF-3848-435D-8B60-0982A817EBF5}"/>
                    </a:ext>
                  </a:extLst>
                </p:cNvPr>
                <p:cNvSpPr/>
                <p:nvPr/>
              </p:nvSpPr>
              <p:spPr>
                <a:xfrm>
                  <a:off x="441326" y="4109774"/>
                  <a:ext cx="612000" cy="5400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7BC7A7FF-3848-435D-8B60-0982A817EB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26" y="4109774"/>
                  <a:ext cx="612000" cy="54000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99A29F-C9B4-4F40-A968-1860B0D1E8FA}"/>
              </a:ext>
            </a:extLst>
          </p:cNvPr>
          <p:cNvGrpSpPr/>
          <p:nvPr/>
        </p:nvGrpSpPr>
        <p:grpSpPr>
          <a:xfrm>
            <a:off x="503891" y="4656355"/>
            <a:ext cx="1762981" cy="540000"/>
            <a:chOff x="441326" y="4839818"/>
            <a:chExt cx="1762981" cy="540000"/>
          </a:xfrm>
        </p:grpSpPr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EB8FA22F-DF17-4EB7-82E1-983BA2D44C75}"/>
                </a:ext>
              </a:extLst>
            </p:cNvPr>
            <p:cNvSpPr txBox="1"/>
            <p:nvPr/>
          </p:nvSpPr>
          <p:spPr>
            <a:xfrm>
              <a:off x="1105202" y="4848208"/>
              <a:ext cx="10991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: 0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1</a:t>
              </a:r>
              <a:r>
                <a:rPr lang="en-US" altLang="zh-CN" sz="2800" dirty="0"/>
                <a:t>00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5FADCE30-062E-48D1-9B6A-F2A184B8FF40}"/>
                    </a:ext>
                  </a:extLst>
                </p:cNvPr>
                <p:cNvSpPr/>
                <p:nvPr/>
              </p:nvSpPr>
              <p:spPr>
                <a:xfrm>
                  <a:off x="441326" y="4839818"/>
                  <a:ext cx="612000" cy="5400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5FADCE30-062E-48D1-9B6A-F2A184B8F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26" y="4839818"/>
                  <a:ext cx="612000" cy="54000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1D49BC-67DE-4AE0-982B-693697E6E461}"/>
              </a:ext>
            </a:extLst>
          </p:cNvPr>
          <p:cNvGrpSpPr/>
          <p:nvPr/>
        </p:nvGrpSpPr>
        <p:grpSpPr>
          <a:xfrm>
            <a:off x="503891" y="5360462"/>
            <a:ext cx="1762981" cy="540000"/>
            <a:chOff x="443922" y="5561472"/>
            <a:chExt cx="1762981" cy="540000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694CD3A-BB93-4AA1-AD25-CC2CCFD7B887}"/>
                </a:ext>
              </a:extLst>
            </p:cNvPr>
            <p:cNvSpPr txBox="1"/>
            <p:nvPr/>
          </p:nvSpPr>
          <p:spPr>
            <a:xfrm>
              <a:off x="1107798" y="5569862"/>
              <a:ext cx="10991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: 00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1</a:t>
              </a:r>
              <a:r>
                <a:rPr lang="en-US" altLang="zh-CN" sz="2800" dirty="0"/>
                <a:t>0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C7444847-F240-4891-9F17-DAFF92D5053A}"/>
                    </a:ext>
                  </a:extLst>
                </p:cNvPr>
                <p:cNvSpPr/>
                <p:nvPr/>
              </p:nvSpPr>
              <p:spPr>
                <a:xfrm>
                  <a:off x="443922" y="5561472"/>
                  <a:ext cx="612000" cy="5400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2" name="椭圆 101">
                  <a:extLst>
                    <a:ext uri="{FF2B5EF4-FFF2-40B4-BE49-F238E27FC236}">
                      <a16:creationId xmlns:a16="http://schemas.microsoft.com/office/drawing/2014/main" id="{C7444847-F240-4891-9F17-DAFF92D505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22" y="5561472"/>
                  <a:ext cx="612000" cy="54000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9692FE4-665E-4F0B-AA81-1C2D3D9D99B2}"/>
              </a:ext>
            </a:extLst>
          </p:cNvPr>
          <p:cNvGrpSpPr/>
          <p:nvPr/>
        </p:nvGrpSpPr>
        <p:grpSpPr>
          <a:xfrm>
            <a:off x="503891" y="6064569"/>
            <a:ext cx="1762981" cy="540000"/>
            <a:chOff x="443922" y="6283056"/>
            <a:chExt cx="1762981" cy="540000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0F42D49-4AB2-43BF-BD4C-DE2FEB4D0A22}"/>
                </a:ext>
              </a:extLst>
            </p:cNvPr>
            <p:cNvSpPr txBox="1"/>
            <p:nvPr/>
          </p:nvSpPr>
          <p:spPr>
            <a:xfrm>
              <a:off x="1107798" y="6291446"/>
              <a:ext cx="10991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: 000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1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E584EB40-82B6-4E71-A720-8921F0D7F800}"/>
                    </a:ext>
                  </a:extLst>
                </p:cNvPr>
                <p:cNvSpPr/>
                <p:nvPr/>
              </p:nvSpPr>
              <p:spPr>
                <a:xfrm>
                  <a:off x="443922" y="6283056"/>
                  <a:ext cx="612000" cy="5400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E584EB40-82B6-4E71-A720-8921F0D7F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22" y="6283056"/>
                  <a:ext cx="612000" cy="54000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F4E01A-CB15-45ED-BAA9-CC97C1DD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41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B4BD7-2712-4508-BD8D-CCD64329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4</a:t>
            </a:r>
            <a:r>
              <a:rPr lang="zh-CN" altLang="en-US" sz="4000" dirty="0"/>
              <a:t>位移位寄存器</a:t>
            </a:r>
            <a:r>
              <a:rPr lang="zh-CN" altLang="en-US" sz="4000" b="1" dirty="0"/>
              <a:t> 代码</a:t>
            </a:r>
            <a:endParaRPr lang="zh-CN" altLang="en-US" b="1" dirty="0"/>
          </a:p>
        </p:txBody>
      </p:sp>
      <p:sp>
        <p:nvSpPr>
          <p:cNvPr id="6" name="流程图: 多文档 5">
            <a:extLst>
              <a:ext uri="{FF2B5EF4-FFF2-40B4-BE49-F238E27FC236}">
                <a16:creationId xmlns:a16="http://schemas.microsoft.com/office/drawing/2014/main" id="{41D39B39-20A8-46DD-BF8C-5049C9A326FA}"/>
              </a:ext>
            </a:extLst>
          </p:cNvPr>
          <p:cNvSpPr/>
          <p:nvPr/>
        </p:nvSpPr>
        <p:spPr>
          <a:xfrm>
            <a:off x="9897688" y="161989"/>
            <a:ext cx="1640377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ShiftRegister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F86CA7B-5F6C-4E42-A987-C09F7ECBD36A}"/>
              </a:ext>
            </a:extLst>
          </p:cNvPr>
          <p:cNvGrpSpPr/>
          <p:nvPr/>
        </p:nvGrpSpPr>
        <p:grpSpPr>
          <a:xfrm>
            <a:off x="6123093" y="2324065"/>
            <a:ext cx="5741533" cy="2520217"/>
            <a:chOff x="1418705" y="2826327"/>
            <a:chExt cx="9354589" cy="29304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21DFC36-0E95-4A80-BD08-9805F74A4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8705" y="3121825"/>
              <a:ext cx="9354589" cy="234546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D4D420-A642-46A1-A83F-608153E4724D}"/>
                </a:ext>
              </a:extLst>
            </p:cNvPr>
            <p:cNvSpPr/>
            <p:nvPr/>
          </p:nvSpPr>
          <p:spPr>
            <a:xfrm>
              <a:off x="2466109" y="2826327"/>
              <a:ext cx="7263527" cy="293043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1">
            <a:extLst>
              <a:ext uri="{FF2B5EF4-FFF2-40B4-BE49-F238E27FC236}">
                <a16:creationId xmlns:a16="http://schemas.microsoft.com/office/drawing/2014/main" id="{174CCA2D-47AD-448B-9302-9F30F2516F1B}"/>
              </a:ext>
            </a:extLst>
          </p:cNvPr>
          <p:cNvSpPr txBox="1"/>
          <p:nvPr/>
        </p:nvSpPr>
        <p:spPr>
          <a:xfrm>
            <a:off x="6791295" y="980902"/>
            <a:ext cx="4405127" cy="1123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在时钟控制下对信息进行</a:t>
            </a:r>
            <a:r>
              <a:rPr kumimoji="1" lang="zh-CN" altLang="en-US" sz="24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单向</a:t>
            </a: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或</a:t>
            </a:r>
            <a:r>
              <a:rPr kumimoji="1" lang="zh-CN" altLang="en-US" sz="24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双向</a:t>
            </a: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移位操作的寄存器。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E9B4D2-3D36-42D1-9AD0-858BD5658A02}"/>
              </a:ext>
            </a:extLst>
          </p:cNvPr>
          <p:cNvSpPr txBox="1"/>
          <p:nvPr/>
        </p:nvSpPr>
        <p:spPr>
          <a:xfrm>
            <a:off x="6645258" y="5066653"/>
            <a:ext cx="4647427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在同一个时钟上升沿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所有的数值都是同时移位的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8118648-DB96-43B9-8978-40C3618BF4AE}"/>
              </a:ext>
            </a:extLst>
          </p:cNvPr>
          <p:cNvGrpSpPr/>
          <p:nvPr/>
        </p:nvGrpSpPr>
        <p:grpSpPr>
          <a:xfrm>
            <a:off x="66292" y="958734"/>
            <a:ext cx="5580819" cy="5838306"/>
            <a:chOff x="66292" y="958734"/>
            <a:chExt cx="5580819" cy="58383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8DC0F6-64C1-4498-8184-154E890AE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2" y="980902"/>
              <a:ext cx="5480452" cy="5816138"/>
            </a:xfrm>
            <a:prstGeom prst="rect">
              <a:avLst/>
            </a:prstGeom>
          </p:spPr>
        </p:pic>
        <p:sp>
          <p:nvSpPr>
            <p:cNvPr id="12" name="矩形: 折角 11">
              <a:extLst>
                <a:ext uri="{FF2B5EF4-FFF2-40B4-BE49-F238E27FC236}">
                  <a16:creationId xmlns:a16="http://schemas.microsoft.com/office/drawing/2014/main" id="{ED8CE838-E60F-4F39-8589-BA322DB21C8A}"/>
                </a:ext>
              </a:extLst>
            </p:cNvPr>
            <p:cNvSpPr/>
            <p:nvPr/>
          </p:nvSpPr>
          <p:spPr>
            <a:xfrm>
              <a:off x="72041" y="958734"/>
              <a:ext cx="5575070" cy="5838306"/>
            </a:xfrm>
            <a:prstGeom prst="foldedCorner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CB243D1-05D7-4480-A049-EB12BD938D7E}"/>
              </a:ext>
            </a:extLst>
          </p:cNvPr>
          <p:cNvSpPr txBox="1"/>
          <p:nvPr/>
        </p:nvSpPr>
        <p:spPr>
          <a:xfrm>
            <a:off x="7296727" y="31981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57BDA1-4DD6-46AF-9662-6363B0F9DB92}"/>
              </a:ext>
            </a:extLst>
          </p:cNvPr>
          <p:cNvSpPr txBox="1"/>
          <p:nvPr/>
        </p:nvSpPr>
        <p:spPr>
          <a:xfrm>
            <a:off x="8295776" y="31981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6F8F64-AAE4-4F28-BC6E-98A3B30CE04C}"/>
              </a:ext>
            </a:extLst>
          </p:cNvPr>
          <p:cNvSpPr txBox="1"/>
          <p:nvPr/>
        </p:nvSpPr>
        <p:spPr>
          <a:xfrm>
            <a:off x="9341005" y="31981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3C70F2A-5F28-4CA0-930C-BF3318E98628}"/>
              </a:ext>
            </a:extLst>
          </p:cNvPr>
          <p:cNvSpPr txBox="1"/>
          <p:nvPr/>
        </p:nvSpPr>
        <p:spPr>
          <a:xfrm>
            <a:off x="10373132" y="31981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4E65B96D-9C13-4381-8154-3243C564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92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B2464-CC47-483C-92E5-3913B426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A8418-60BD-42E3-89BA-988AF030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86" y="1095721"/>
            <a:ext cx="7066942" cy="3049559"/>
          </a:xfrm>
          <a:prstGeom prst="rect">
            <a:avLst/>
          </a:prstGeom>
        </p:spPr>
      </p:pic>
      <p:sp>
        <p:nvSpPr>
          <p:cNvPr id="6" name="流程图: 多文档 5">
            <a:extLst>
              <a:ext uri="{FF2B5EF4-FFF2-40B4-BE49-F238E27FC236}">
                <a16:creationId xmlns:a16="http://schemas.microsoft.com/office/drawing/2014/main" id="{F9A61AF9-5F87-438B-B791-F9B30DA06CE8}"/>
              </a:ext>
            </a:extLst>
          </p:cNvPr>
          <p:cNvSpPr/>
          <p:nvPr/>
        </p:nvSpPr>
        <p:spPr>
          <a:xfrm>
            <a:off x="9897688" y="161989"/>
            <a:ext cx="1640377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ShiftRegister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701444-13FB-468C-8E90-35498F31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46" y="4518817"/>
            <a:ext cx="9016539" cy="2247233"/>
          </a:xfrm>
          <a:prstGeom prst="rect">
            <a:avLst/>
          </a:prstGeom>
        </p:spPr>
      </p:pic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17066150-7A18-4766-9BE1-113E5D758B76}"/>
              </a:ext>
            </a:extLst>
          </p:cNvPr>
          <p:cNvSpPr/>
          <p:nvPr/>
        </p:nvSpPr>
        <p:spPr>
          <a:xfrm>
            <a:off x="1845425" y="958734"/>
            <a:ext cx="7825048" cy="3374968"/>
          </a:xfrm>
          <a:prstGeom prst="foldedCorner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29403DC-0DC0-4BFA-9BCE-7DB59F96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48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寄 存 器</a:t>
            </a:r>
            <a:endParaRPr lang="zh-CN" altLang="en-US" sz="125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69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784" y="1154148"/>
            <a:ext cx="3925566" cy="24424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</a:rPr>
              <a:t>通用移位寄存器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7768B7-834C-406B-AD32-34DB3CC8A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" y="945926"/>
            <a:ext cx="7985895" cy="58474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C20D5F-4F06-40AE-AD74-6349EE8DE180}"/>
              </a:ext>
            </a:extLst>
          </p:cNvPr>
          <p:cNvSpPr txBox="1"/>
          <p:nvPr/>
        </p:nvSpPr>
        <p:spPr>
          <a:xfrm>
            <a:off x="8744990" y="33252"/>
            <a:ext cx="2873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右移、左移、并行置数、保持等功能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5">
                <a:extLst>
                  <a:ext uri="{FF2B5EF4-FFF2-40B4-BE49-F238E27FC236}">
                    <a16:creationId xmlns:a16="http://schemas.microsoft.com/office/drawing/2014/main" id="{AFC993C6-E303-4750-99DF-BB2A6A0CDD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440719"/>
                  </p:ext>
                </p:extLst>
              </p:nvPr>
            </p:nvGraphicFramePr>
            <p:xfrm>
              <a:off x="8716278" y="4082010"/>
              <a:ext cx="2726577" cy="220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411">
                      <a:extLst>
                        <a:ext uri="{9D8B030D-6E8A-4147-A177-3AD203B41FA5}">
                          <a16:colId xmlns:a16="http://schemas.microsoft.com/office/drawing/2014/main" val="668634378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818718599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3815406434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2062574818"/>
                        </a:ext>
                      </a:extLst>
                    </a:gridCol>
                  </a:tblGrid>
                  <a:tr h="36755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功能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4406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763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右移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941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4498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并行输入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5564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5">
                <a:extLst>
                  <a:ext uri="{FF2B5EF4-FFF2-40B4-BE49-F238E27FC236}">
                    <a16:creationId xmlns:a16="http://schemas.microsoft.com/office/drawing/2014/main" id="{AFC993C6-E303-4750-99DF-BB2A6A0CDD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440719"/>
                  </p:ext>
                </p:extLst>
              </p:nvPr>
            </p:nvGraphicFramePr>
            <p:xfrm>
              <a:off x="8716278" y="4082010"/>
              <a:ext cx="2726577" cy="220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411">
                      <a:extLst>
                        <a:ext uri="{9D8B030D-6E8A-4147-A177-3AD203B41FA5}">
                          <a16:colId xmlns:a16="http://schemas.microsoft.com/office/drawing/2014/main" val="668634378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818718599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3815406434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206257481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349" t="-1333" r="-203968" b="-4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5118" t="-1333" r="-102362" b="-4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功能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4406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763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右移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941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44980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并行输入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55641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B472BCA1-A769-440B-8587-C648D7DDAB2B}"/>
              </a:ext>
            </a:extLst>
          </p:cNvPr>
          <p:cNvSpPr/>
          <p:nvPr/>
        </p:nvSpPr>
        <p:spPr>
          <a:xfrm>
            <a:off x="8016780" y="1075113"/>
            <a:ext cx="4025570" cy="2741530"/>
          </a:xfrm>
          <a:prstGeom prst="foldedCorner">
            <a:avLst>
              <a:gd name="adj" fmla="val 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ECDAA-B6FA-49F4-9C0D-22417DA1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784" y="1154148"/>
            <a:ext cx="3925566" cy="24424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通用移位寄存器 </a:t>
            </a:r>
            <a:r>
              <a:rPr lang="zh-CN" altLang="en-US" sz="4000" b="1" dirty="0">
                <a:solidFill>
                  <a:schemeClr val="tx1"/>
                </a:solidFill>
              </a:rPr>
              <a:t>代码</a:t>
            </a:r>
          </a:p>
        </p:txBody>
      </p:sp>
      <p:sp>
        <p:nvSpPr>
          <p:cNvPr id="9" name="流程图: 多文档 8">
            <a:extLst>
              <a:ext uri="{FF2B5EF4-FFF2-40B4-BE49-F238E27FC236}">
                <a16:creationId xmlns:a16="http://schemas.microsoft.com/office/drawing/2014/main" id="{4B3E4510-97A0-453F-B9C8-7E02862F5419}"/>
              </a:ext>
            </a:extLst>
          </p:cNvPr>
          <p:cNvSpPr/>
          <p:nvPr/>
        </p:nvSpPr>
        <p:spPr>
          <a:xfrm>
            <a:off x="9897688" y="161989"/>
            <a:ext cx="1640377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ShiftRegister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30EADA-3380-47B8-A438-92A16EF360DA}"/>
              </a:ext>
            </a:extLst>
          </p:cNvPr>
          <p:cNvGrpSpPr/>
          <p:nvPr/>
        </p:nvGrpSpPr>
        <p:grpSpPr>
          <a:xfrm>
            <a:off x="57927" y="980902"/>
            <a:ext cx="8281132" cy="5619403"/>
            <a:chOff x="57927" y="980902"/>
            <a:chExt cx="8281132" cy="56194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6BE9A91-8A03-4CE9-A20D-4A82ED047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52" y="1094219"/>
              <a:ext cx="8264507" cy="5406334"/>
            </a:xfrm>
            <a:prstGeom prst="rect">
              <a:avLst/>
            </a:prstGeom>
          </p:spPr>
        </p:pic>
        <p:sp>
          <p:nvSpPr>
            <p:cNvPr id="13" name="矩形: 折角 12">
              <a:extLst>
                <a:ext uri="{FF2B5EF4-FFF2-40B4-BE49-F238E27FC236}">
                  <a16:creationId xmlns:a16="http://schemas.microsoft.com/office/drawing/2014/main" id="{BCEB3799-13DF-4C55-96F0-161640CC4DBD}"/>
                </a:ext>
              </a:extLst>
            </p:cNvPr>
            <p:cNvSpPr/>
            <p:nvPr/>
          </p:nvSpPr>
          <p:spPr>
            <a:xfrm>
              <a:off x="57927" y="980902"/>
              <a:ext cx="6365040" cy="5619403"/>
            </a:xfrm>
            <a:prstGeom prst="foldedCorner">
              <a:avLst>
                <a:gd name="adj" fmla="val 1173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B472BCA1-A769-440B-8587-C648D7DDAB2B}"/>
              </a:ext>
            </a:extLst>
          </p:cNvPr>
          <p:cNvSpPr/>
          <p:nvPr/>
        </p:nvSpPr>
        <p:spPr>
          <a:xfrm>
            <a:off x="8016780" y="1075113"/>
            <a:ext cx="4025570" cy="2741530"/>
          </a:xfrm>
          <a:prstGeom prst="foldedCorner">
            <a:avLst>
              <a:gd name="adj" fmla="val 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5">
                <a:extLst>
                  <a:ext uri="{FF2B5EF4-FFF2-40B4-BE49-F238E27FC236}">
                    <a16:creationId xmlns:a16="http://schemas.microsoft.com/office/drawing/2014/main" id="{C999151C-00AA-4E62-9158-F39483D0D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708875"/>
                  </p:ext>
                </p:extLst>
              </p:nvPr>
            </p:nvGraphicFramePr>
            <p:xfrm>
              <a:off x="8716278" y="4082010"/>
              <a:ext cx="2726577" cy="220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411">
                      <a:extLst>
                        <a:ext uri="{9D8B030D-6E8A-4147-A177-3AD203B41FA5}">
                          <a16:colId xmlns:a16="http://schemas.microsoft.com/office/drawing/2014/main" val="668634378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818718599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3815406434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2062574818"/>
                        </a:ext>
                      </a:extLst>
                    </a:gridCol>
                  </a:tblGrid>
                  <a:tr h="36755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功能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4406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763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右移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941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4498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并行输入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5564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5">
                <a:extLst>
                  <a:ext uri="{FF2B5EF4-FFF2-40B4-BE49-F238E27FC236}">
                    <a16:creationId xmlns:a16="http://schemas.microsoft.com/office/drawing/2014/main" id="{C999151C-00AA-4E62-9158-F39483D0D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708875"/>
                  </p:ext>
                </p:extLst>
              </p:nvPr>
            </p:nvGraphicFramePr>
            <p:xfrm>
              <a:off x="8716278" y="4082010"/>
              <a:ext cx="2726577" cy="220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411">
                      <a:extLst>
                        <a:ext uri="{9D8B030D-6E8A-4147-A177-3AD203B41FA5}">
                          <a16:colId xmlns:a16="http://schemas.microsoft.com/office/drawing/2014/main" val="668634378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818718599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3815406434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206257481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6349" t="-1333" r="-203968" b="-4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5118" t="-1333" r="-102362" b="-4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功能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4406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763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右移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941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44980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并行输入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55641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350A3C-4F9E-49A0-B20C-8FE57E9D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305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7</a:t>
            </a:r>
            <a:r>
              <a:rPr lang="en-US" altLang="zh-CN" sz="4000" b="1" spc="0" dirty="0"/>
              <a:t>4LS19</a:t>
            </a:r>
            <a:r>
              <a:rPr lang="en-US" altLang="zh-CN" sz="4000" b="1" dirty="0"/>
              <a:t>4</a:t>
            </a:r>
            <a:r>
              <a:rPr lang="zh-CN" altLang="en-US" sz="4000" dirty="0"/>
              <a:t>：双向移位寄存器</a:t>
            </a:r>
          </a:p>
        </p:txBody>
      </p:sp>
      <p:pic>
        <p:nvPicPr>
          <p:cNvPr id="125956" name="Picture 4" descr="C:\Users\Sam\AppData\Roaming\Tencent\Users\1850360580\QQ\WinTemp\RichOle\_AU1L0A`GF~(%BDC0ZFA]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7" y="1304449"/>
            <a:ext cx="8948727" cy="523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314" y="1132990"/>
            <a:ext cx="2829147" cy="138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3023FFFE-E3D3-42CF-AA0B-BFEA2E3EE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3749539"/>
                  </p:ext>
                </p:extLst>
              </p:nvPr>
            </p:nvGraphicFramePr>
            <p:xfrm>
              <a:off x="8983287" y="3515210"/>
              <a:ext cx="2913174" cy="2580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008">
                      <a:extLst>
                        <a:ext uri="{9D8B030D-6E8A-4147-A177-3AD203B41FA5}">
                          <a16:colId xmlns:a16="http://schemas.microsoft.com/office/drawing/2014/main" val="668634378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818718599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3815406434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20625748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功能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4406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置零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431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763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右移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941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4498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并行输入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5564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3023FFFE-E3D3-42CF-AA0B-BFEA2E3EE9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3749539"/>
                  </p:ext>
                </p:extLst>
              </p:nvPr>
            </p:nvGraphicFramePr>
            <p:xfrm>
              <a:off x="8983287" y="3515210"/>
              <a:ext cx="2913174" cy="2580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008">
                      <a:extLst>
                        <a:ext uri="{9D8B030D-6E8A-4147-A177-3AD203B41FA5}">
                          <a16:colId xmlns:a16="http://schemas.microsoft.com/office/drawing/2014/main" val="668634378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818718599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3815406434"/>
                        </a:ext>
                      </a:extLst>
                    </a:gridCol>
                    <a:gridCol w="766722">
                      <a:extLst>
                        <a:ext uri="{9D8B030D-6E8A-4147-A177-3AD203B41FA5}">
                          <a16:colId xmlns:a16="http://schemas.microsoft.com/office/drawing/2014/main" val="206257481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90" t="-1333" r="-378218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952" t="-1333" r="-203175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0952" t="-1333" r="-103175" b="-4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功能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4406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置零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1431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保持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1763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右移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941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左移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44980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并行输入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55641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98BD50-92F9-47C6-8319-2CAE42DB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931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计 数 器</a:t>
            </a:r>
            <a:endParaRPr lang="zh-CN" altLang="en-US" sz="125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88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602B-132D-4202-AB9C-94A9B088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sz="4000" dirty="0"/>
              <a:t>设计</a:t>
            </a:r>
            <a:r>
              <a:rPr lang="en-US" altLang="zh-CN" dirty="0"/>
              <a:t>3</a:t>
            </a:r>
            <a:r>
              <a:rPr lang="zh-CN" altLang="en-US" sz="4000" dirty="0"/>
              <a:t>位二进制</a:t>
            </a:r>
            <a:r>
              <a:rPr lang="zh-CN" altLang="en-US" sz="4000" b="1" dirty="0"/>
              <a:t>递增</a:t>
            </a:r>
            <a:r>
              <a:rPr lang="zh-CN" altLang="en-US" sz="4000" dirty="0"/>
              <a:t>计数器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84DD4-2F20-461A-9585-600573C321CC}"/>
              </a:ext>
            </a:extLst>
          </p:cNvPr>
          <p:cNvSpPr txBox="1"/>
          <p:nvPr/>
        </p:nvSpPr>
        <p:spPr>
          <a:xfrm>
            <a:off x="4576297" y="1060594"/>
            <a:ext cx="5842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电路的状态数目、状态转换关系十分清楚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7">
                <a:extLst>
                  <a:ext uri="{FF2B5EF4-FFF2-40B4-BE49-F238E27FC236}">
                    <a16:creationId xmlns:a16="http://schemas.microsoft.com/office/drawing/2014/main" id="{7A638CC4-C2C3-4FB5-B030-768CE24090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294751"/>
                  </p:ext>
                </p:extLst>
              </p:nvPr>
            </p:nvGraphicFramePr>
            <p:xfrm>
              <a:off x="10501594" y="3841246"/>
              <a:ext cx="1570587" cy="235451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23529">
                      <a:extLst>
                        <a:ext uri="{9D8B030D-6E8A-4147-A177-3AD203B41FA5}">
                          <a16:colId xmlns:a16="http://schemas.microsoft.com/office/drawing/2014/main" val="2194673240"/>
                        </a:ext>
                      </a:extLst>
                    </a:gridCol>
                    <a:gridCol w="523529">
                      <a:extLst>
                        <a:ext uri="{9D8B030D-6E8A-4147-A177-3AD203B41FA5}">
                          <a16:colId xmlns:a16="http://schemas.microsoft.com/office/drawing/2014/main" val="2364812625"/>
                        </a:ext>
                      </a:extLst>
                    </a:gridCol>
                    <a:gridCol w="523529">
                      <a:extLst>
                        <a:ext uri="{9D8B030D-6E8A-4147-A177-3AD203B41FA5}">
                          <a16:colId xmlns:a16="http://schemas.microsoft.com/office/drawing/2014/main" val="3741358005"/>
                        </a:ext>
                      </a:extLst>
                    </a:gridCol>
                  </a:tblGrid>
                  <a:tr h="4709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04303344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10222359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1489921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68575278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70364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7">
                <a:extLst>
                  <a:ext uri="{FF2B5EF4-FFF2-40B4-BE49-F238E27FC236}">
                    <a16:creationId xmlns:a16="http://schemas.microsoft.com/office/drawing/2014/main" id="{7A638CC4-C2C3-4FB5-B030-768CE24090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294751"/>
                  </p:ext>
                </p:extLst>
              </p:nvPr>
            </p:nvGraphicFramePr>
            <p:xfrm>
              <a:off x="10501594" y="3841246"/>
              <a:ext cx="1570587" cy="235451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23529">
                      <a:extLst>
                        <a:ext uri="{9D8B030D-6E8A-4147-A177-3AD203B41FA5}">
                          <a16:colId xmlns:a16="http://schemas.microsoft.com/office/drawing/2014/main" val="2194673240"/>
                        </a:ext>
                      </a:extLst>
                    </a:gridCol>
                    <a:gridCol w="523529">
                      <a:extLst>
                        <a:ext uri="{9D8B030D-6E8A-4147-A177-3AD203B41FA5}">
                          <a16:colId xmlns:a16="http://schemas.microsoft.com/office/drawing/2014/main" val="2364812625"/>
                        </a:ext>
                      </a:extLst>
                    </a:gridCol>
                    <a:gridCol w="523529">
                      <a:extLst>
                        <a:ext uri="{9D8B030D-6E8A-4147-A177-3AD203B41FA5}">
                          <a16:colId xmlns:a16="http://schemas.microsoft.com/office/drawing/2014/main" val="3741358005"/>
                        </a:ext>
                      </a:extLst>
                    </a:gridCol>
                  </a:tblGrid>
                  <a:tr h="4709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1299" r="-202326" b="-4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98851" t="-1299" r="-100000" b="-416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163" t="-1299" r="-1163" b="-416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303344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10222359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1489921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68575278"/>
                      </a:ext>
                    </a:extLst>
                  </a:tr>
                  <a:tr h="470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70364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591260A-5B5F-4848-A5DB-7FE807A947E4}"/>
              </a:ext>
            </a:extLst>
          </p:cNvPr>
          <p:cNvSpPr txBox="1"/>
          <p:nvPr/>
        </p:nvSpPr>
        <p:spPr>
          <a:xfrm>
            <a:off x="10694464" y="33795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激励表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AED3894E-734D-4BBE-BE3B-622E687F52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752220"/>
                  </p:ext>
                </p:extLst>
              </p:nvPr>
            </p:nvGraphicFramePr>
            <p:xfrm>
              <a:off x="4660668" y="1904692"/>
              <a:ext cx="3783186" cy="42910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531">
                      <a:extLst>
                        <a:ext uri="{9D8B030D-6E8A-4147-A177-3AD203B41FA5}">
                          <a16:colId xmlns:a16="http://schemas.microsoft.com/office/drawing/2014/main" val="270764095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235075620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306915630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608462704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565768748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108648842"/>
                        </a:ext>
                      </a:extLst>
                    </a:gridCol>
                  </a:tblGrid>
                  <a:tr h="6346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2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0001232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94252833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0278928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943080195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026605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336233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2027570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9687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21984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AED3894E-734D-4BBE-BE3B-622E687F52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752220"/>
                  </p:ext>
                </p:extLst>
              </p:nvPr>
            </p:nvGraphicFramePr>
            <p:xfrm>
              <a:off x="4660668" y="1904692"/>
              <a:ext cx="3783186" cy="42910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531">
                      <a:extLst>
                        <a:ext uri="{9D8B030D-6E8A-4147-A177-3AD203B41FA5}">
                          <a16:colId xmlns:a16="http://schemas.microsoft.com/office/drawing/2014/main" val="270764095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235075620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306915630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608462704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565768748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108648842"/>
                        </a:ext>
                      </a:extLst>
                    </a:gridCol>
                  </a:tblGrid>
                  <a:tr h="6346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62" r="-500000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971" t="-962" r="-404854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9038" t="-962" r="-300962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99038" t="-962" r="-200962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2913" t="-962" r="-102913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98077" t="-962" r="-1923" b="-589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01232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94252833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0278928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943080195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026605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336233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2027570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9687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219845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808B10F-41B3-44D7-BAB1-CD84F0C3BAE7}"/>
              </a:ext>
            </a:extLst>
          </p:cNvPr>
          <p:cNvGrpSpPr/>
          <p:nvPr/>
        </p:nvGrpSpPr>
        <p:grpSpPr>
          <a:xfrm>
            <a:off x="119819" y="1822514"/>
            <a:ext cx="4403770" cy="4183244"/>
            <a:chOff x="119819" y="1822514"/>
            <a:chExt cx="4403770" cy="41832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4F5508-B75B-4A12-9DED-08AF58E4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35" y="1822514"/>
              <a:ext cx="3343189" cy="336189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520D98-E827-48E9-96F9-6E07D6C9FA82}"/>
                </a:ext>
              </a:extLst>
            </p:cNvPr>
            <p:cNvSpPr txBox="1"/>
            <p:nvPr/>
          </p:nvSpPr>
          <p:spPr>
            <a:xfrm>
              <a:off x="119819" y="5544093"/>
              <a:ext cx="4403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“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模</a:t>
              </a:r>
              <a:r>
                <a:rPr lang="zh-CN" altLang="en-US" sz="2400" dirty="0"/>
                <a:t>”一次循环所包含的状态总数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D3C3826-F94E-4F98-B981-F02E7447C50E}"/>
                  </a:ext>
                </a:extLst>
              </p:cNvPr>
              <p:cNvSpPr/>
              <p:nvPr/>
            </p:nvSpPr>
            <p:spPr>
              <a:xfrm>
                <a:off x="1561429" y="3143460"/>
                <a:ext cx="1368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D3C3826-F94E-4F98-B981-F02E7447C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429" y="3143460"/>
                <a:ext cx="1368000" cy="72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1">
                <a:extLst>
                  <a:ext uri="{FF2B5EF4-FFF2-40B4-BE49-F238E27FC236}">
                    <a16:creationId xmlns:a16="http://schemas.microsoft.com/office/drawing/2014/main" id="{45ADB046-F083-4181-A7FF-75F4D2721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933128"/>
                  </p:ext>
                </p:extLst>
              </p:nvPr>
            </p:nvGraphicFramePr>
            <p:xfrm>
              <a:off x="8441577" y="1904657"/>
              <a:ext cx="1891593" cy="42910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531">
                      <a:extLst>
                        <a:ext uri="{9D8B030D-6E8A-4147-A177-3AD203B41FA5}">
                          <a16:colId xmlns:a16="http://schemas.microsoft.com/office/drawing/2014/main" val="1962127984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4159343176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085929861"/>
                        </a:ext>
                      </a:extLst>
                    </a:gridCol>
                  </a:tblGrid>
                  <a:tr h="6346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001232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4252833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0278928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3080195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026605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336233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027570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9687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984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1">
                <a:extLst>
                  <a:ext uri="{FF2B5EF4-FFF2-40B4-BE49-F238E27FC236}">
                    <a16:creationId xmlns:a16="http://schemas.microsoft.com/office/drawing/2014/main" id="{45ADB046-F083-4181-A7FF-75F4D2721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933128"/>
                  </p:ext>
                </p:extLst>
              </p:nvPr>
            </p:nvGraphicFramePr>
            <p:xfrm>
              <a:off x="8441577" y="1904657"/>
              <a:ext cx="1891593" cy="429106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531">
                      <a:extLst>
                        <a:ext uri="{9D8B030D-6E8A-4147-A177-3AD203B41FA5}">
                          <a16:colId xmlns:a16="http://schemas.microsoft.com/office/drawing/2014/main" val="1962127984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4159343176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085929861"/>
                        </a:ext>
                      </a:extLst>
                    </a:gridCol>
                  </a:tblGrid>
                  <a:tr h="6346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962" t="-962" r="-200962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962" t="-962" r="-100962" b="-589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62" t="-962" r="-962" b="-589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01232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4252833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0278928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3080195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026605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73362331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027570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96874"/>
                      </a:ext>
                    </a:extLst>
                  </a:tr>
                  <a:tr h="457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9845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AC26C0-5BFB-4F9C-BFC9-A0A1B8E2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9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9DC1A-10A9-42CE-869D-E9865D2A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sz="4000" dirty="0"/>
              <a:t>设计</a:t>
            </a:r>
            <a:r>
              <a:rPr lang="en-US" altLang="zh-CN" dirty="0"/>
              <a:t>3</a:t>
            </a:r>
            <a:r>
              <a:rPr lang="zh-CN" altLang="en-US" sz="4000" dirty="0"/>
              <a:t>位二进制</a:t>
            </a:r>
            <a:r>
              <a:rPr lang="zh-CN" altLang="en-US" sz="4000" b="1" dirty="0"/>
              <a:t>递增</a:t>
            </a:r>
            <a:r>
              <a:rPr lang="zh-CN" altLang="en-US" sz="4000" dirty="0"/>
              <a:t>计数器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19DF3D-A6EA-4EE5-BD9A-923C41B117B4}"/>
                  </a:ext>
                </a:extLst>
              </p:cNvPr>
              <p:cNvSpPr txBox="1"/>
              <p:nvPr/>
            </p:nvSpPr>
            <p:spPr>
              <a:xfrm>
                <a:off x="9588632" y="2941025"/>
                <a:ext cx="9932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19DF3D-A6EA-4EE5-BD9A-923C41B1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632" y="2941025"/>
                <a:ext cx="993221" cy="369332"/>
              </a:xfrm>
              <a:prstGeom prst="rect">
                <a:avLst/>
              </a:prstGeom>
              <a:blipFill>
                <a:blip r:embed="rId2"/>
                <a:stretch>
                  <a:fillRect l="-7362" r="-674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B6E45F3-C5A2-4526-A01A-A422075C42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943" y="971550"/>
            <a:ext cx="3345011" cy="1965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38F512-A68D-45C0-AF0B-257E66E000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915" y="971550"/>
            <a:ext cx="3343679" cy="19602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D71B1D-EAA3-4BAC-8856-0ACBDBA6D7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0909" y="976973"/>
            <a:ext cx="3360167" cy="1960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44DDC97-2E28-4BEC-9507-11F785DF78E7}"/>
                  </a:ext>
                </a:extLst>
              </p:cNvPr>
              <p:cNvSpPr txBox="1"/>
              <p:nvPr/>
            </p:nvSpPr>
            <p:spPr>
              <a:xfrm>
                <a:off x="1711848" y="2945530"/>
                <a:ext cx="1510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44DDC97-2E28-4BEC-9507-11F785DF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848" y="2945530"/>
                <a:ext cx="1510862" cy="369332"/>
              </a:xfrm>
              <a:prstGeom prst="rect">
                <a:avLst/>
              </a:prstGeom>
              <a:blipFill>
                <a:blip r:embed="rId6"/>
                <a:stretch>
                  <a:fillRect l="-4435" r="-1613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B9F1882-EFB9-4B6E-8601-ECCF1D4B9110}"/>
                  </a:ext>
                </a:extLst>
              </p:cNvPr>
              <p:cNvSpPr txBox="1"/>
              <p:nvPr/>
            </p:nvSpPr>
            <p:spPr>
              <a:xfrm>
                <a:off x="5787513" y="2941025"/>
                <a:ext cx="1159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B9F1882-EFB9-4B6E-8601-ECCF1D4B9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513" y="2941025"/>
                <a:ext cx="1159868" cy="369332"/>
              </a:xfrm>
              <a:prstGeom prst="rect">
                <a:avLst/>
              </a:prstGeom>
              <a:blipFill>
                <a:blip r:embed="rId7"/>
                <a:stretch>
                  <a:fillRect l="-5759" r="-209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34BB9615-B5FC-48DC-A722-BB6612DBCDE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764" y="3700841"/>
            <a:ext cx="7650589" cy="2990927"/>
          </a:xfrm>
          <a:prstGeom prst="rect">
            <a:avLst/>
          </a:prstGeom>
        </p:spPr>
      </p:pic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C4D40877-176D-4CF1-952F-0BCA5C0C62A3}"/>
              </a:ext>
            </a:extLst>
          </p:cNvPr>
          <p:cNvSpPr/>
          <p:nvPr/>
        </p:nvSpPr>
        <p:spPr>
          <a:xfrm>
            <a:off x="3031375" y="4184073"/>
            <a:ext cx="6957861" cy="2593571"/>
          </a:xfrm>
          <a:prstGeom prst="foldedCorner">
            <a:avLst>
              <a:gd name="adj" fmla="val 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B859DA-79AD-4B24-A584-D2CE84DC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01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B2F03-1C55-4CDD-8062-C8B9D1CB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sz="4000" dirty="0"/>
              <a:t>设计</a:t>
            </a:r>
            <a:r>
              <a:rPr lang="en-US" altLang="zh-CN" dirty="0"/>
              <a:t>3</a:t>
            </a:r>
            <a:r>
              <a:rPr lang="zh-CN" altLang="en-US" sz="4000" dirty="0"/>
              <a:t>位二进制</a:t>
            </a:r>
            <a:r>
              <a:rPr lang="zh-CN" altLang="en-US" sz="4000" b="1" dirty="0"/>
              <a:t>递增</a:t>
            </a:r>
            <a:r>
              <a:rPr lang="zh-CN" altLang="en-US" sz="4000" dirty="0"/>
              <a:t>计数器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93A73E73-E6D3-415D-943C-FD7561B3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5830379"/>
                  </p:ext>
                </p:extLst>
              </p:nvPr>
            </p:nvGraphicFramePr>
            <p:xfrm>
              <a:off x="4198076" y="1195339"/>
              <a:ext cx="1891593" cy="368901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531">
                      <a:extLst>
                        <a:ext uri="{9D8B030D-6E8A-4147-A177-3AD203B41FA5}">
                          <a16:colId xmlns:a16="http://schemas.microsoft.com/office/drawing/2014/main" val="270764095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235075620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306915630"/>
                        </a:ext>
                      </a:extLst>
                    </a:gridCol>
                  </a:tblGrid>
                  <a:tr h="5190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00012324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94252833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0278928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943080195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0266051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3362331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2027570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96874"/>
                      </a:ext>
                    </a:extLst>
                  </a:tr>
                  <a:tr h="373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219845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93A73E73-E6D3-415D-943C-FD7561B3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5830379"/>
                  </p:ext>
                </p:extLst>
              </p:nvPr>
            </p:nvGraphicFramePr>
            <p:xfrm>
              <a:off x="4198076" y="1195339"/>
              <a:ext cx="1891593" cy="368901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531">
                      <a:extLst>
                        <a:ext uri="{9D8B030D-6E8A-4147-A177-3AD203B41FA5}">
                          <a16:colId xmlns:a16="http://schemas.microsoft.com/office/drawing/2014/main" val="270764095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235075620"/>
                        </a:ext>
                      </a:extLst>
                    </a:gridCol>
                    <a:gridCol w="630531">
                      <a:extLst>
                        <a:ext uri="{9D8B030D-6E8A-4147-A177-3AD203B41FA5}">
                          <a16:colId xmlns:a16="http://schemas.microsoft.com/office/drawing/2014/main" val="3306915630"/>
                        </a:ext>
                      </a:extLst>
                    </a:gridCol>
                  </a:tblGrid>
                  <a:tr h="51909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176" r="-201923" b="-6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971" t="-1176" r="-103883" b="-6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99038" t="-1176" r="-2885" b="-6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0123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9425283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027892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94308019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026605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733623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20275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5968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219845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B7B98D3-CFDB-479C-9282-890D8054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93" y="1273872"/>
            <a:ext cx="3343189" cy="336189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D3E111-E42E-489F-8382-C289D7F785D8}"/>
              </a:ext>
            </a:extLst>
          </p:cNvPr>
          <p:cNvGrpSpPr/>
          <p:nvPr/>
        </p:nvGrpSpPr>
        <p:grpSpPr>
          <a:xfrm>
            <a:off x="903835" y="5077930"/>
            <a:ext cx="4374916" cy="1620560"/>
            <a:chOff x="903835" y="5077930"/>
            <a:chExt cx="4374916" cy="1620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304BF57-E5C6-4352-B1D8-65044FEC58B4}"/>
                    </a:ext>
                  </a:extLst>
                </p:cNvPr>
                <p:cNvSpPr txBox="1"/>
                <p:nvPr/>
              </p:nvSpPr>
              <p:spPr>
                <a:xfrm>
                  <a:off x="903835" y="5077930"/>
                  <a:ext cx="43749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D304BF57-E5C6-4352-B1D8-65044FEC5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35" y="5077930"/>
                  <a:ext cx="43749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228" r="-6128" b="-278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D078244-6698-4C35-A5BF-7068498C6A22}"/>
                    </a:ext>
                  </a:extLst>
                </p:cNvPr>
                <p:cNvSpPr txBox="1"/>
                <p:nvPr/>
              </p:nvSpPr>
              <p:spPr>
                <a:xfrm>
                  <a:off x="903835" y="5703544"/>
                  <a:ext cx="3131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D078244-6698-4C35-A5BF-7068498C6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35" y="5703544"/>
                  <a:ext cx="313194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24" r="-8366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3DC24E-A782-43F7-8D84-987391B58954}"/>
                    </a:ext>
                  </a:extLst>
                </p:cNvPr>
                <p:cNvSpPr txBox="1"/>
                <p:nvPr/>
              </p:nvSpPr>
              <p:spPr>
                <a:xfrm>
                  <a:off x="903835" y="6329158"/>
                  <a:ext cx="188218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B63DC24E-A782-43F7-8D84-987391B58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35" y="6329158"/>
                  <a:ext cx="188218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854" r="-14239" b="-278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右中括号 8">
            <a:extLst>
              <a:ext uri="{FF2B5EF4-FFF2-40B4-BE49-F238E27FC236}">
                <a16:creationId xmlns:a16="http://schemas.microsoft.com/office/drawing/2014/main" id="{F4E7D941-CAEB-4FF1-BA86-5667CE6F3207}"/>
              </a:ext>
            </a:extLst>
          </p:cNvPr>
          <p:cNvSpPr/>
          <p:nvPr/>
        </p:nvSpPr>
        <p:spPr>
          <a:xfrm>
            <a:off x="6173585" y="1950721"/>
            <a:ext cx="232757" cy="2743200"/>
          </a:xfrm>
          <a:prstGeom prst="rightBracket">
            <a:avLst>
              <a:gd name="adj" fmla="val 88333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38344A-FDC8-459A-AB49-0F94BD77B741}"/>
              </a:ext>
            </a:extLst>
          </p:cNvPr>
          <p:cNvSpPr txBox="1"/>
          <p:nvPr/>
        </p:nvSpPr>
        <p:spPr>
          <a:xfrm>
            <a:off x="261231" y="150979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5"/>
                </a:solidFill>
              </a:rPr>
              <a:t>D</a:t>
            </a:r>
            <a:r>
              <a:rPr lang="zh-CN" altLang="en-US" sz="3200" b="1" dirty="0">
                <a:solidFill>
                  <a:schemeClr val="accent5"/>
                </a:solidFill>
              </a:rPr>
              <a:t>触发器</a:t>
            </a:r>
            <a:endParaRPr lang="zh-CN" altLang="en-US" sz="2400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CA786DC-0105-4E8E-BEFC-98089C27ECAA}"/>
                  </a:ext>
                </a:extLst>
              </p:cNvPr>
              <p:cNvSpPr/>
              <p:nvPr/>
            </p:nvSpPr>
            <p:spPr>
              <a:xfrm>
                <a:off x="1251087" y="2594818"/>
                <a:ext cx="1368000" cy="72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CA786DC-0105-4E8E-BEFC-98089C27E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87" y="2594818"/>
                <a:ext cx="1368000" cy="72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B476E047-3C84-4B66-A85A-4D14611CBC57}"/>
              </a:ext>
            </a:extLst>
          </p:cNvPr>
          <p:cNvSpPr/>
          <p:nvPr/>
        </p:nvSpPr>
        <p:spPr>
          <a:xfrm>
            <a:off x="10808111" y="210685"/>
            <a:ext cx="1091377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Counter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A89B69E-EE91-4A11-8BF3-9661D0F01B5A}"/>
              </a:ext>
            </a:extLst>
          </p:cNvPr>
          <p:cNvCxnSpPr/>
          <p:nvPr/>
        </p:nvCxnSpPr>
        <p:spPr>
          <a:xfrm>
            <a:off x="3951316" y="1950721"/>
            <a:ext cx="0" cy="2723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283524-0315-4C8A-8C4B-CD90D5B5F904}"/>
              </a:ext>
            </a:extLst>
          </p:cNvPr>
          <p:cNvGrpSpPr/>
          <p:nvPr/>
        </p:nvGrpSpPr>
        <p:grpSpPr>
          <a:xfrm>
            <a:off x="6743697" y="980902"/>
            <a:ext cx="5374874" cy="4948843"/>
            <a:chOff x="6743697" y="980902"/>
            <a:chExt cx="5374874" cy="494884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71D2550-46FA-42F7-96E5-48ABF5EE8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9919" y="1092441"/>
              <a:ext cx="5298652" cy="4673117"/>
            </a:xfrm>
            <a:prstGeom prst="rect">
              <a:avLst/>
            </a:prstGeom>
          </p:spPr>
        </p:pic>
        <p:sp>
          <p:nvSpPr>
            <p:cNvPr id="17" name="矩形: 折角 16">
              <a:extLst>
                <a:ext uri="{FF2B5EF4-FFF2-40B4-BE49-F238E27FC236}">
                  <a16:creationId xmlns:a16="http://schemas.microsoft.com/office/drawing/2014/main" id="{8C2CFA3D-ABD1-491E-BB72-84D656E7806C}"/>
                </a:ext>
              </a:extLst>
            </p:cNvPr>
            <p:cNvSpPr/>
            <p:nvPr/>
          </p:nvSpPr>
          <p:spPr>
            <a:xfrm>
              <a:off x="6743697" y="980902"/>
              <a:ext cx="5374873" cy="4948843"/>
            </a:xfrm>
            <a:prstGeom prst="foldedCorner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3F6547-CA6E-4D14-9049-970AAFDB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6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D01898-FB02-4F3A-A728-45B14753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335" y="956537"/>
            <a:ext cx="5815657" cy="38371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BC8A1D-23AA-4FB7-9210-4925ABBC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3</a:t>
            </a:r>
            <a:r>
              <a:rPr lang="zh-CN" altLang="en-US" sz="4000" dirty="0"/>
              <a:t>位 </a:t>
            </a:r>
            <a:r>
              <a:rPr lang="en-US" altLang="zh-CN" sz="4000" dirty="0"/>
              <a:t>8</a:t>
            </a:r>
            <a:r>
              <a:rPr lang="zh-CN" altLang="en-US" sz="4000" dirty="0"/>
              <a:t>分频 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zh-CN" altLang="en-US" sz="4000" b="1" dirty="0"/>
              <a:t> </a:t>
            </a:r>
            <a:r>
              <a:rPr lang="en-US" altLang="zh-CN" sz="4000" dirty="0"/>
              <a:t>(</a:t>
            </a:r>
            <a:r>
              <a:rPr lang="zh-CN" altLang="en-US" sz="4000" b="1" dirty="0"/>
              <a:t>行为描述</a:t>
            </a:r>
            <a:r>
              <a:rPr lang="en-US" altLang="zh-CN" sz="4000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CB9E1-9D17-46D5-90E4-BF7DB873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73" y="1093482"/>
            <a:ext cx="5072429" cy="323985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67479A6-052E-4AE0-B55C-4589834C468C}"/>
              </a:ext>
            </a:extLst>
          </p:cNvPr>
          <p:cNvSpPr/>
          <p:nvPr/>
        </p:nvSpPr>
        <p:spPr>
          <a:xfrm>
            <a:off x="2687781" y="3652519"/>
            <a:ext cx="1608839" cy="393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多文档 8">
            <a:extLst>
              <a:ext uri="{FF2B5EF4-FFF2-40B4-BE49-F238E27FC236}">
                <a16:creationId xmlns:a16="http://schemas.microsoft.com/office/drawing/2014/main" id="{339DBB02-AAE6-4735-86DC-3CC8EB1B596D}"/>
              </a:ext>
            </a:extLst>
          </p:cNvPr>
          <p:cNvSpPr/>
          <p:nvPr/>
        </p:nvSpPr>
        <p:spPr>
          <a:xfrm>
            <a:off x="10745585" y="210685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Counter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E2501C-EAC8-49F1-9033-A8950A55F345}"/>
              </a:ext>
            </a:extLst>
          </p:cNvPr>
          <p:cNvGrpSpPr/>
          <p:nvPr/>
        </p:nvGrpSpPr>
        <p:grpSpPr>
          <a:xfrm>
            <a:off x="382385" y="4868497"/>
            <a:ext cx="11427229" cy="1939166"/>
            <a:chOff x="382385" y="4868497"/>
            <a:chExt cx="11427229" cy="193916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6DD9D46-FC4D-4B67-8385-F5837B98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385" y="4868497"/>
              <a:ext cx="11427229" cy="1939166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8136A64-F7E8-4DB0-849A-7C01F44305AD}"/>
                </a:ext>
              </a:extLst>
            </p:cNvPr>
            <p:cNvSpPr/>
            <p:nvPr/>
          </p:nvSpPr>
          <p:spPr>
            <a:xfrm>
              <a:off x="2948247" y="5159433"/>
              <a:ext cx="2172393" cy="338051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2313887-B35D-499A-A9EE-34A8C9FD6A6C}"/>
                </a:ext>
              </a:extLst>
            </p:cNvPr>
            <p:cNvSpPr/>
            <p:nvPr/>
          </p:nvSpPr>
          <p:spPr>
            <a:xfrm>
              <a:off x="2948246" y="6405592"/>
              <a:ext cx="2172393" cy="338051"/>
            </a:xfrm>
            <a:prstGeom prst="round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6613200-9207-45F5-B18E-811F69BFB2DB}"/>
                </a:ext>
              </a:extLst>
            </p:cNvPr>
            <p:cNvSpPr txBox="1"/>
            <p:nvPr/>
          </p:nvSpPr>
          <p:spPr>
            <a:xfrm>
              <a:off x="3314006" y="5897924"/>
              <a:ext cx="1291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FFFF00"/>
                  </a:solidFill>
                </a:rPr>
                <a:t>2</a:t>
              </a:r>
              <a:r>
                <a:rPr lang="zh-CN" altLang="en-US" sz="1800" b="1" dirty="0">
                  <a:solidFill>
                    <a:srgbClr val="FFFF00"/>
                  </a:solidFill>
                </a:rPr>
                <a:t>分频电路</a:t>
              </a:r>
              <a:endParaRPr lang="en-US" altLang="zh-CN" sz="18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C180637-F056-47E3-9041-702DCB87DB28}"/>
              </a:ext>
            </a:extLst>
          </p:cNvPr>
          <p:cNvSpPr/>
          <p:nvPr/>
        </p:nvSpPr>
        <p:spPr>
          <a:xfrm>
            <a:off x="191673" y="939911"/>
            <a:ext cx="5134014" cy="3784708"/>
          </a:xfrm>
          <a:prstGeom prst="foldedCorner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327946-0E2B-4CE3-9297-6DEC1FD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48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A2F28-A810-4333-858E-EB602288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七段数码管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A8BECF-BC09-4B20-B73B-DAD4FA843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012044"/>
              </p:ext>
            </p:extLst>
          </p:nvPr>
        </p:nvGraphicFramePr>
        <p:xfrm>
          <a:off x="6201245" y="1088694"/>
          <a:ext cx="5714999" cy="5303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q(</a:t>
                      </a:r>
                      <a:r>
                        <a:rPr lang="en-US" altLang="zh-CN" sz="1700" dirty="0" err="1"/>
                        <a:t>i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频率 </a:t>
                      </a:r>
                      <a:r>
                        <a:rPr lang="en-US" altLang="zh-CN" sz="1700" dirty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周期 </a:t>
                      </a:r>
                      <a:r>
                        <a:rPr lang="en-US" altLang="zh-CN" sz="1700" dirty="0" err="1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q(</a:t>
                      </a:r>
                      <a:r>
                        <a:rPr lang="en-US" altLang="zh-CN" sz="1700" dirty="0" err="1"/>
                        <a:t>i</a:t>
                      </a:r>
                      <a:r>
                        <a:rPr lang="en-US" altLang="zh-CN" sz="1700" dirty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频率 </a:t>
                      </a:r>
                      <a:r>
                        <a:rPr lang="en-US" altLang="zh-CN" sz="1700" dirty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/>
                        <a:t>周期 </a:t>
                      </a:r>
                      <a:r>
                        <a:rPr lang="en-US" altLang="zh-CN" sz="1700" dirty="0" err="1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B050"/>
                          </a:solidFill>
                        </a:rPr>
                        <a:t>100M</a:t>
                      </a:r>
                      <a:endParaRPr lang="zh-CN" alt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0.000 01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12 207.03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0.081</a:t>
                      </a:r>
                      <a:r>
                        <a:rPr lang="en-US" altLang="zh-CN" sz="1700" baseline="0" dirty="0"/>
                        <a:t> 92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50M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0.000 02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6 103.52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0.163</a:t>
                      </a:r>
                      <a:r>
                        <a:rPr lang="en-US" altLang="zh-CN" sz="1700" baseline="0" dirty="0"/>
                        <a:t> 84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/>
                        <a:t>0.000 04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3 051.76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0.327</a:t>
                      </a:r>
                      <a:r>
                        <a:rPr lang="en-US" altLang="zh-CN" sz="1700" baseline="0" dirty="0"/>
                        <a:t> 68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2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12.5M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0.000 08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1 525.88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0.655</a:t>
                      </a:r>
                      <a:r>
                        <a:rPr lang="en-US" altLang="zh-CN" sz="1700" baseline="0" dirty="0"/>
                        <a:t> 36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3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6.25M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0.000 16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762.94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1.310</a:t>
                      </a:r>
                      <a:r>
                        <a:rPr lang="en-US" altLang="zh-CN" sz="1700" baseline="0" dirty="0"/>
                        <a:t> 72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4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3.125M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0.000 32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381.47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2.621</a:t>
                      </a:r>
                      <a:r>
                        <a:rPr lang="en-US" altLang="zh-CN" sz="1700" baseline="0" dirty="0"/>
                        <a:t> 44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5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1.5625M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0.000 64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rgbClr val="FF0000"/>
                          </a:solidFill>
                        </a:rPr>
                        <a:t>190</a:t>
                      </a:r>
                      <a:r>
                        <a:rPr lang="en-US" altLang="zh-CN" sz="1700" dirty="0"/>
                        <a:t>.73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700" dirty="0"/>
                        <a:t>.242</a:t>
                      </a:r>
                      <a:r>
                        <a:rPr lang="en-US" altLang="zh-CN" sz="1700" baseline="0" dirty="0"/>
                        <a:t> 88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781.25K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0.001 28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95</a:t>
                      </a:r>
                      <a:r>
                        <a:rPr lang="en-US" altLang="zh-CN" sz="1700" dirty="0"/>
                        <a:t>.37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altLang="zh-CN" sz="1700" dirty="0"/>
                        <a:t>.485</a:t>
                      </a:r>
                      <a:r>
                        <a:rPr lang="en-US" altLang="zh-CN" sz="1700" baseline="0" dirty="0"/>
                        <a:t> 76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7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390.625K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0.002</a:t>
                      </a:r>
                      <a:r>
                        <a:rPr lang="en-US" altLang="zh-CN" sz="1700" baseline="0" dirty="0"/>
                        <a:t> 56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47</a:t>
                      </a:r>
                      <a:r>
                        <a:rPr lang="en-US" altLang="zh-CN" sz="1700" dirty="0"/>
                        <a:t>.68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altLang="zh-CN" sz="1700" dirty="0"/>
                        <a:t>.010</a:t>
                      </a:r>
                      <a:r>
                        <a:rPr lang="en-US" altLang="zh-CN" sz="1700" baseline="0" dirty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8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195.3125K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0.005</a:t>
                      </a:r>
                      <a:r>
                        <a:rPr lang="en-US" altLang="zh-CN" sz="1700" baseline="0" dirty="0"/>
                        <a:t> 12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en-US" altLang="zh-CN" sz="1700" dirty="0"/>
                        <a:t>.84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tx1"/>
                          </a:solidFill>
                        </a:rPr>
                        <a:t>41</a:t>
                      </a:r>
                      <a:r>
                        <a:rPr lang="en-US" altLang="zh-CN" sz="1700" dirty="0"/>
                        <a:t>.943</a:t>
                      </a:r>
                      <a:r>
                        <a:rPr lang="en-US" altLang="zh-CN" sz="1700" baseline="0" dirty="0"/>
                        <a:t> 04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9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97</a:t>
                      </a:r>
                      <a:r>
                        <a:rPr lang="en-US" altLang="zh-CN" sz="1700" baseline="0" dirty="0"/>
                        <a:t> 656.25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0.010</a:t>
                      </a:r>
                      <a:r>
                        <a:rPr lang="en-US" altLang="zh-CN" sz="1700" baseline="0" dirty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11.92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83.886</a:t>
                      </a:r>
                      <a:r>
                        <a:rPr lang="en-US" altLang="zh-CN" sz="1700" baseline="0" dirty="0"/>
                        <a:t> 08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48 828.13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0.020</a:t>
                      </a:r>
                      <a:r>
                        <a:rPr lang="en-US" altLang="zh-CN" sz="1700" baseline="0" dirty="0"/>
                        <a:t> 48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5.96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167.772</a:t>
                      </a:r>
                      <a:r>
                        <a:rPr lang="en-US" altLang="zh-CN" sz="1700" baseline="0" dirty="0"/>
                        <a:t> 16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11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24 414.06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0.040</a:t>
                      </a:r>
                      <a:r>
                        <a:rPr lang="en-US" altLang="zh-CN" sz="1700" baseline="0" dirty="0"/>
                        <a:t> 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2.98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335.544 32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EC64E65-6DCD-4CD9-A2C6-1D6F693C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" y="900000"/>
            <a:ext cx="5369335" cy="59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DEC760F-2766-4E6E-9B31-D0F54A0E60F9}"/>
              </a:ext>
            </a:extLst>
          </p:cNvPr>
          <p:cNvSpPr/>
          <p:nvPr/>
        </p:nvSpPr>
        <p:spPr>
          <a:xfrm>
            <a:off x="487681" y="5037512"/>
            <a:ext cx="3851563" cy="123016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AF095B-4D1D-45AC-95AC-3AC6FBD4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39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07ED64A-FC2B-4487-8C65-7D61313E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pc="600" dirty="0"/>
              <a:t>计数器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B80771-9758-4C3E-906B-F7DAC517B39F}"/>
              </a:ext>
            </a:extLst>
          </p:cNvPr>
          <p:cNvSpPr txBox="1"/>
          <p:nvPr/>
        </p:nvSpPr>
        <p:spPr>
          <a:xfrm>
            <a:off x="0" y="100306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对输入（时钟）</a:t>
            </a:r>
            <a:r>
              <a:rPr lang="zh-CN" altLang="en-US" sz="2800" b="1" dirty="0"/>
              <a:t>脉冲信号</a:t>
            </a:r>
            <a:r>
              <a:rPr lang="zh-CN" altLang="en-US" sz="2800" dirty="0"/>
              <a:t>进行</a:t>
            </a:r>
            <a:r>
              <a:rPr lang="zh-CN" altLang="en-US" sz="2800" b="1" dirty="0">
                <a:solidFill>
                  <a:schemeClr val="accent5"/>
                </a:solidFill>
              </a:rPr>
              <a:t>计</a:t>
            </a:r>
            <a:r>
              <a:rPr lang="zh-CN" altLang="en-US" sz="2800" b="1" dirty="0">
                <a:solidFill>
                  <a:srgbClr val="FF0000"/>
                </a:solidFill>
              </a:rPr>
              <a:t>数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触发器状态组合表示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zh-CN" altLang="en-US" sz="2800" dirty="0"/>
              <a:t>的时序逻辑电路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53F039-D565-40B2-BB63-CBEA534C443F}"/>
              </a:ext>
            </a:extLst>
          </p:cNvPr>
          <p:cNvSpPr txBox="1"/>
          <p:nvPr/>
        </p:nvSpPr>
        <p:spPr>
          <a:xfrm>
            <a:off x="0" y="169114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广义说，一种能在输入信号作用下依次通过预定状态的时序逻辑电路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8F04AD-01CD-42C2-BDDD-37C414BBE323}"/>
              </a:ext>
            </a:extLst>
          </p:cNvPr>
          <p:cNvGrpSpPr/>
          <p:nvPr/>
        </p:nvGrpSpPr>
        <p:grpSpPr>
          <a:xfrm>
            <a:off x="980903" y="2842953"/>
            <a:ext cx="2837406" cy="3513512"/>
            <a:chOff x="399011" y="2842953"/>
            <a:chExt cx="2837406" cy="351351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208396-0F71-4CAC-9112-E5B0004F8D7E}"/>
                </a:ext>
              </a:extLst>
            </p:cNvPr>
            <p:cNvSpPr txBox="1"/>
            <p:nvPr/>
          </p:nvSpPr>
          <p:spPr>
            <a:xfrm>
              <a:off x="520928" y="2842953"/>
              <a:ext cx="2715489" cy="3451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 途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计数</a:t>
              </a:r>
              <a:endParaRPr lang="en-US" altLang="zh-CN" sz="2400" b="1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分频</a:t>
              </a:r>
              <a:endParaRPr lang="en-US" altLang="zh-CN" sz="2400" b="1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定时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产生节拍脉冲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dirty="0"/>
                <a:t>….</a:t>
              </a:r>
              <a:endParaRPr lang="zh-CN" altLang="en-US" sz="2400" dirty="0"/>
            </a:p>
          </p:txBody>
        </p:sp>
        <p:sp>
          <p:nvSpPr>
            <p:cNvPr id="2" name="矩形: 圆顶角 1">
              <a:extLst>
                <a:ext uri="{FF2B5EF4-FFF2-40B4-BE49-F238E27FC236}">
                  <a16:creationId xmlns:a16="http://schemas.microsoft.com/office/drawing/2014/main" id="{78F05C62-EB2A-457A-806F-7E5F83477AE7}"/>
                </a:ext>
              </a:extLst>
            </p:cNvPr>
            <p:cNvSpPr/>
            <p:nvPr/>
          </p:nvSpPr>
          <p:spPr>
            <a:xfrm>
              <a:off x="399011" y="2848495"/>
              <a:ext cx="2837406" cy="3507970"/>
            </a:xfrm>
            <a:prstGeom prst="round2Same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885D6E-D090-4352-B93B-9FE0B06F7F96}"/>
              </a:ext>
            </a:extLst>
          </p:cNvPr>
          <p:cNvGrpSpPr/>
          <p:nvPr/>
        </p:nvGrpSpPr>
        <p:grpSpPr>
          <a:xfrm>
            <a:off x="4574770" y="2842953"/>
            <a:ext cx="3397133" cy="3513512"/>
            <a:chOff x="3688079" y="2842953"/>
            <a:chExt cx="3397133" cy="351351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171D624-C1FE-41B6-BB60-468F20DB150C}"/>
                </a:ext>
              </a:extLst>
            </p:cNvPr>
            <p:cNvSpPr txBox="1"/>
            <p:nvPr/>
          </p:nvSpPr>
          <p:spPr>
            <a:xfrm>
              <a:off x="3807231" y="2842953"/>
              <a:ext cx="3277981" cy="2898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 类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同步、异步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递增、递减、可逆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二进制、十进制、</a:t>
              </a:r>
              <a:br>
                <a:rPr lang="en-US" altLang="zh-CN" sz="2400" dirty="0"/>
              </a:br>
              <a:r>
                <a:rPr lang="zh-CN" altLang="en-US" sz="2400" dirty="0"/>
                <a:t>任意进制 </a:t>
              </a:r>
              <a:r>
                <a:rPr lang="en-US" altLang="zh-CN" sz="2400" dirty="0"/>
                <a:t>… …</a:t>
              </a:r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DA5F8E57-8DFE-41ED-9313-5031C01BB6D7}"/>
                </a:ext>
              </a:extLst>
            </p:cNvPr>
            <p:cNvSpPr/>
            <p:nvPr/>
          </p:nvSpPr>
          <p:spPr>
            <a:xfrm>
              <a:off x="3688079" y="2848495"/>
              <a:ext cx="3397133" cy="3507970"/>
            </a:xfrm>
            <a:prstGeom prst="round2SameRect">
              <a:avLst>
                <a:gd name="adj1" fmla="val 13241"/>
                <a:gd name="adj2" fmla="val 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160B1B9-2399-4788-9022-2CDCC65E5147}"/>
              </a:ext>
            </a:extLst>
          </p:cNvPr>
          <p:cNvGrpSpPr/>
          <p:nvPr/>
        </p:nvGrpSpPr>
        <p:grpSpPr>
          <a:xfrm>
            <a:off x="8728363" y="2842953"/>
            <a:ext cx="2421774" cy="3507970"/>
            <a:chOff x="8999913" y="2842953"/>
            <a:chExt cx="2421774" cy="350797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24177E9-5176-44F8-B124-7CCB61986144}"/>
                </a:ext>
              </a:extLst>
            </p:cNvPr>
            <p:cNvSpPr txBox="1"/>
            <p:nvPr/>
          </p:nvSpPr>
          <p:spPr>
            <a:xfrm>
              <a:off x="9476514" y="2951913"/>
              <a:ext cx="1546162" cy="289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 能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计数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保存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预置</a:t>
              </a:r>
              <a:endParaRPr lang="en-US" altLang="zh-CN" sz="2400" dirty="0"/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清零</a:t>
              </a:r>
            </a:p>
          </p:txBody>
        </p:sp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AF05E180-A6E5-4C58-AEBE-0823B21C0CD5}"/>
                </a:ext>
              </a:extLst>
            </p:cNvPr>
            <p:cNvSpPr/>
            <p:nvPr/>
          </p:nvSpPr>
          <p:spPr>
            <a:xfrm>
              <a:off x="8999913" y="2842953"/>
              <a:ext cx="2421774" cy="3507970"/>
            </a:xfrm>
            <a:prstGeom prst="round2Same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C23E945-7D38-4814-93CD-DAFBEE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57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最简单的</a:t>
            </a:r>
            <a:r>
              <a:rPr lang="en-US" altLang="zh-CN" sz="4000" dirty="0"/>
              <a:t>4</a:t>
            </a:r>
            <a:r>
              <a:rPr lang="zh-CN" altLang="en-US" sz="4000" dirty="0"/>
              <a:t>位</a:t>
            </a:r>
            <a:r>
              <a:rPr lang="zh-CN" altLang="en-US" sz="4000" b="1" dirty="0"/>
              <a:t>寄存器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7DA8D19-0400-4ED6-96C9-1EB137C6AB89}"/>
              </a:ext>
            </a:extLst>
          </p:cNvPr>
          <p:cNvGrpSpPr/>
          <p:nvPr/>
        </p:nvGrpSpPr>
        <p:grpSpPr>
          <a:xfrm>
            <a:off x="3386060" y="1019696"/>
            <a:ext cx="2370231" cy="5768281"/>
            <a:chOff x="7110153" y="858502"/>
            <a:chExt cx="2539419" cy="59294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EA9509-0A6E-4950-B48A-72802080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1513" y="858502"/>
              <a:ext cx="1760098" cy="5929475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7C8D819-33A1-48CE-9FD0-BD7FD238EAFC}"/>
                </a:ext>
              </a:extLst>
            </p:cNvPr>
            <p:cNvGrpSpPr/>
            <p:nvPr/>
          </p:nvGrpSpPr>
          <p:grpSpPr>
            <a:xfrm>
              <a:off x="7110153" y="878603"/>
              <a:ext cx="411360" cy="4720681"/>
              <a:chOff x="7110153" y="878603"/>
              <a:chExt cx="411360" cy="47206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ECDFA85D-164C-45BD-8E80-C0BB4DFD48B1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878603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ECDFA85D-164C-45BD-8E80-C0BB4DFD48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878603"/>
                    <a:ext cx="41136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2E8069C9-2074-44FE-BF02-37E4733CC860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2319476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2E8069C9-2074-44FE-BF02-37E4733CC8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2319476"/>
                    <a:ext cx="41136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76825504-303A-4958-B13A-21C8D8139ADA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3760349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76825504-303A-4958-B13A-21C8D8139A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3760349"/>
                    <a:ext cx="4113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6845190-7E44-448A-ADFA-326AE4A1C477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5229952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6845190-7E44-448A-ADFA-326AE4A1C4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5229952"/>
                    <a:ext cx="41136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45FA49B-1FE9-4B76-B8E4-FF359E90F0EC}"/>
                </a:ext>
              </a:extLst>
            </p:cNvPr>
            <p:cNvGrpSpPr/>
            <p:nvPr/>
          </p:nvGrpSpPr>
          <p:grpSpPr>
            <a:xfrm>
              <a:off x="9238212" y="878602"/>
              <a:ext cx="411360" cy="4720681"/>
              <a:chOff x="7110153" y="878603"/>
              <a:chExt cx="411360" cy="47206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F0D6A94-AB6F-4FAB-BD0E-B0F7AFF9B33C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878603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F0D6A94-AB6F-4FAB-BD0E-B0F7AFF9B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878603"/>
                    <a:ext cx="4113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85" b="-98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DEB38620-411E-40CA-B3C5-7AA2C85C3435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2319476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DEB38620-411E-40CA-B3C5-7AA2C85C34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2319476"/>
                    <a:ext cx="41136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985" b="-98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378CA273-73AD-4595-80ED-0706328EE2C8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3760349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378CA273-73AD-4595-80ED-0706328EE2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3760349"/>
                    <a:ext cx="41136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985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BEA0EF2C-1DFD-45F1-A678-D572F99F796E}"/>
                      </a:ext>
                    </a:extLst>
                  </p:cNvPr>
                  <p:cNvSpPr txBox="1"/>
                  <p:nvPr/>
                </p:nvSpPr>
                <p:spPr>
                  <a:xfrm>
                    <a:off x="7110153" y="5229952"/>
                    <a:ext cx="4113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BEA0EF2C-1DFD-45F1-A678-D572F99F79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0153" y="5229952"/>
                    <a:ext cx="41136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85" b="-81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05AA137-FB44-48E8-ACFE-70C498194981}"/>
              </a:ext>
            </a:extLst>
          </p:cNvPr>
          <p:cNvGrpSpPr/>
          <p:nvPr/>
        </p:nvGrpSpPr>
        <p:grpSpPr>
          <a:xfrm>
            <a:off x="646646" y="2396990"/>
            <a:ext cx="2076463" cy="2640523"/>
            <a:chOff x="9975270" y="2452408"/>
            <a:chExt cx="2076463" cy="264052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A14C90B-77E9-40C3-9101-241878B9DDE8}"/>
                </a:ext>
              </a:extLst>
            </p:cNvPr>
            <p:cNvSpPr/>
            <p:nvPr/>
          </p:nvSpPr>
          <p:spPr>
            <a:xfrm>
              <a:off x="10324408" y="2452408"/>
              <a:ext cx="1371753" cy="26405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75E332E-FC33-4378-9D29-3F02A68AB2B5}"/>
                    </a:ext>
                  </a:extLst>
                </p:cNvPr>
                <p:cNvSpPr txBox="1"/>
                <p:nvPr/>
              </p:nvSpPr>
              <p:spPr>
                <a:xfrm>
                  <a:off x="10324407" y="2545831"/>
                  <a:ext cx="7426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𝐶𝑙𝑒𝑎𝑟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75E332E-FC33-4378-9D29-3F02A68AB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407" y="2545831"/>
                  <a:ext cx="74260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ED6E783-BF00-49EF-A33D-CF0EEEBE0ED6}"/>
                    </a:ext>
                  </a:extLst>
                </p:cNvPr>
                <p:cNvSpPr txBox="1"/>
                <p:nvPr/>
              </p:nvSpPr>
              <p:spPr>
                <a:xfrm>
                  <a:off x="10324408" y="2969020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ED6E783-BF00-49EF-A33D-CF0EEEBE0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408" y="2969020"/>
                  <a:ext cx="4113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88C8141-6C30-4249-9EFD-7A43CA3FC531}"/>
                    </a:ext>
                  </a:extLst>
                </p:cNvPr>
                <p:cNvSpPr txBox="1"/>
                <p:nvPr/>
              </p:nvSpPr>
              <p:spPr>
                <a:xfrm>
                  <a:off x="10324408" y="3392209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88C8141-6C30-4249-9EFD-7A43CA3FC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408" y="3392209"/>
                  <a:ext cx="4113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0364808-83C9-4AD4-8737-2D9601C18B56}"/>
                    </a:ext>
                  </a:extLst>
                </p:cNvPr>
                <p:cNvSpPr txBox="1"/>
                <p:nvPr/>
              </p:nvSpPr>
              <p:spPr>
                <a:xfrm>
                  <a:off x="10324408" y="3815398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0364808-83C9-4AD4-8737-2D9601C18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408" y="3815398"/>
                  <a:ext cx="41136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038678F-4D98-4135-AFE7-D214EE015A62}"/>
                    </a:ext>
                  </a:extLst>
                </p:cNvPr>
                <p:cNvSpPr txBox="1"/>
                <p:nvPr/>
              </p:nvSpPr>
              <p:spPr>
                <a:xfrm>
                  <a:off x="10324408" y="4238588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038678F-4D98-4135-AFE7-D214EE015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408" y="4238588"/>
                  <a:ext cx="41136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BBC0FAE9-C7D2-406B-9A45-DAD5238C98D9}"/>
                </a:ext>
              </a:extLst>
            </p:cNvPr>
            <p:cNvSpPr/>
            <p:nvPr/>
          </p:nvSpPr>
          <p:spPr>
            <a:xfrm rot="5400000">
              <a:off x="10316094" y="4777589"/>
              <a:ext cx="188422" cy="171796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1FA7ED8-C9B5-4410-8BF9-45023D8DBB5A}"/>
                </a:ext>
              </a:extLst>
            </p:cNvPr>
            <p:cNvGrpSpPr/>
            <p:nvPr/>
          </p:nvGrpSpPr>
          <p:grpSpPr>
            <a:xfrm>
              <a:off x="9975270" y="3153686"/>
              <a:ext cx="360000" cy="1269568"/>
              <a:chOff x="9975270" y="3153686"/>
              <a:chExt cx="360000" cy="1269568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BEDCEFA-A1E5-46FC-97F0-845B97A007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153686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FEC1F04-6998-470F-B424-B2DC3ECD6F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576875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B3B3E60-6D50-4BAD-AAC8-D0F56AB7C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00006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D0AF356-BF6E-481A-8815-DAFD78014E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42325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4327075-0E43-46E8-9C98-51AADBB81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5270" y="486348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571C172-6AD8-49BB-850F-FB55DA6F0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5270" y="273049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D1EAA18-DC19-4EFD-B485-5F26B32F81AA}"/>
                </a:ext>
              </a:extLst>
            </p:cNvPr>
            <p:cNvSpPr/>
            <p:nvPr/>
          </p:nvSpPr>
          <p:spPr>
            <a:xfrm>
              <a:off x="10200981" y="266941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CA28A97-DBB0-4571-B56C-835B416280CB}"/>
                    </a:ext>
                  </a:extLst>
                </p:cNvPr>
                <p:cNvSpPr txBox="1"/>
                <p:nvPr/>
              </p:nvSpPr>
              <p:spPr>
                <a:xfrm>
                  <a:off x="11280373" y="2971787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CA28A97-DBB0-4571-B56C-835B41628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0373" y="2971787"/>
                  <a:ext cx="41136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2941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7E9FA64-9DCF-40A6-B1CB-378145F9E8F3}"/>
                    </a:ext>
                  </a:extLst>
                </p:cNvPr>
                <p:cNvSpPr txBox="1"/>
                <p:nvPr/>
              </p:nvSpPr>
              <p:spPr>
                <a:xfrm>
                  <a:off x="11280373" y="3394976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7E9FA64-9DCF-40A6-B1CB-378145F9E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0373" y="3394976"/>
                  <a:ext cx="411360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2941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F197B73-C470-4920-BAB4-56005517BBFB}"/>
                    </a:ext>
                  </a:extLst>
                </p:cNvPr>
                <p:cNvSpPr txBox="1"/>
                <p:nvPr/>
              </p:nvSpPr>
              <p:spPr>
                <a:xfrm>
                  <a:off x="11280373" y="3818165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F197B73-C470-4920-BAB4-56005517B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0373" y="3818165"/>
                  <a:ext cx="411360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2941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80765A1-69D1-4DE0-9C6E-F4974578FF26}"/>
                    </a:ext>
                  </a:extLst>
                </p:cNvPr>
                <p:cNvSpPr txBox="1"/>
                <p:nvPr/>
              </p:nvSpPr>
              <p:spPr>
                <a:xfrm>
                  <a:off x="11280373" y="4241355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80765A1-69D1-4DE0-9C6E-F4974578F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0373" y="4241355"/>
                  <a:ext cx="411360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2941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76F9FF3-7B86-4412-AD46-269B0DD41955}"/>
                </a:ext>
              </a:extLst>
            </p:cNvPr>
            <p:cNvGrpSpPr/>
            <p:nvPr/>
          </p:nvGrpSpPr>
          <p:grpSpPr>
            <a:xfrm>
              <a:off x="11691733" y="3175854"/>
              <a:ext cx="360000" cy="1269568"/>
              <a:chOff x="9975270" y="3153686"/>
              <a:chExt cx="360000" cy="1269568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2BE3C13-8433-4CD9-ACBB-96114B772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153686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95664A4-1552-479E-B405-E4CEB6B819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576875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65BF600B-ED45-4D48-A281-7A9E2E6ECF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00006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480F609-F71B-466B-8B5D-9C9E22BADA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42325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44BE3732-E873-4E89-9928-87D752814AA9}"/>
              </a:ext>
            </a:extLst>
          </p:cNvPr>
          <p:cNvSpPr/>
          <p:nvPr/>
        </p:nvSpPr>
        <p:spPr>
          <a:xfrm>
            <a:off x="8589836" y="120237"/>
            <a:ext cx="1655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宋体" charset="-122"/>
              </a:rPr>
              <a:t>Register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207F796-CD88-49C9-84EB-4B86861E0550}"/>
                  </a:ext>
                </a:extLst>
              </p:cNvPr>
              <p:cNvSpPr txBox="1"/>
              <p:nvPr/>
            </p:nvSpPr>
            <p:spPr>
              <a:xfrm>
                <a:off x="6716683" y="1276508"/>
                <a:ext cx="5220391" cy="1697068"/>
              </a:xfrm>
              <a:prstGeom prst="wedgeRectCallout">
                <a:avLst>
                  <a:gd name="adj1" fmla="val -23096"/>
                  <a:gd name="adj2" fmla="val -75915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由</a:t>
                </a:r>
                <a:r>
                  <a:rPr lang="zh-CN" alt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锁存器</a:t>
                </a:r>
                <a:r>
                  <a:rPr lang="zh-CN" altLang="en-US" sz="2400" dirty="0"/>
                  <a:t>或</a:t>
                </a:r>
                <a:r>
                  <a:rPr lang="zh-CN" altLang="en-US" sz="2400" b="1" dirty="0"/>
                  <a:t>触发器</a:t>
                </a:r>
                <a:r>
                  <a:rPr lang="zh-CN" altLang="en-US" sz="2400" dirty="0"/>
                  <a:t>组成，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能够</a:t>
                </a:r>
                <a:r>
                  <a:rPr lang="zh-CN" altLang="en-US" sz="2400" b="1" dirty="0"/>
                  <a:t>存储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𝑏𝑖𝑡𝑠</m:t>
                    </m:r>
                  </m:oMath>
                </a14:m>
                <a:r>
                  <a:rPr lang="zh-CN" altLang="en-US" sz="2400" dirty="0"/>
                  <a:t> 数据的逻辑部件。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大多由</a:t>
                </a:r>
                <a:r>
                  <a:rPr lang="en-US" altLang="zh-CN" sz="2400" b="1" dirty="0"/>
                  <a:t>D</a:t>
                </a:r>
                <a:r>
                  <a:rPr lang="zh-CN" altLang="en-US" sz="2400" b="1" dirty="0"/>
                  <a:t>触发器</a:t>
                </a:r>
                <a:r>
                  <a:rPr lang="zh-CN" altLang="en-US" sz="2400" dirty="0"/>
                  <a:t>构成，简单、可靠。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207F796-CD88-49C9-84EB-4B86861E0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83" y="1276508"/>
                <a:ext cx="5220391" cy="1697068"/>
              </a:xfrm>
              <a:prstGeom prst="wedgeRectCallout">
                <a:avLst>
                  <a:gd name="adj1" fmla="val -23096"/>
                  <a:gd name="adj2" fmla="val -75915"/>
                </a:avLst>
              </a:prstGeom>
              <a:blipFill>
                <a:blip r:embed="rId21"/>
                <a:stretch>
                  <a:fillRect l="-1748" b="-5650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F99F6DF8-4FF5-4428-B0F3-C75D6276D00A}"/>
              </a:ext>
            </a:extLst>
          </p:cNvPr>
          <p:cNvGrpSpPr/>
          <p:nvPr/>
        </p:nvGrpSpPr>
        <p:grpSpPr>
          <a:xfrm>
            <a:off x="6096000" y="4022301"/>
            <a:ext cx="5841072" cy="1802147"/>
            <a:chOff x="6096000" y="4022301"/>
            <a:chExt cx="5841072" cy="1802147"/>
          </a:xfrm>
        </p:grpSpPr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71D53C01-4B8D-4B5D-8B00-8B6EC1996583}"/>
                </a:ext>
              </a:extLst>
            </p:cNvPr>
            <p:cNvSpPr txBox="1"/>
            <p:nvPr/>
          </p:nvSpPr>
          <p:spPr>
            <a:xfrm>
              <a:off x="6583679" y="4022301"/>
              <a:ext cx="5309062" cy="163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kumimoji="1" lang="zh-CN" altLang="en-US" sz="2400" u="sng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每次时钟上升沿</a:t>
              </a:r>
              <a:r>
                <a:rPr kumimoji="1" lang="zh-CN" altLang="en-US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，</a:t>
              </a:r>
              <a:br>
                <a:rPr kumimoji="1" lang="en-US" altLang="zh-CN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</a:br>
              <a:r>
                <a:rPr kumimoji="1" lang="en-US" altLang="zh-CN" sz="22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4</a:t>
              </a:r>
              <a:r>
                <a:rPr kumimoji="1" lang="zh-CN" altLang="en-US" sz="22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个输入数据</a:t>
              </a:r>
              <a:r>
                <a:rPr kumimoji="1" lang="zh-CN" altLang="en-US" sz="22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并行</a:t>
              </a:r>
              <a:r>
                <a:rPr kumimoji="1" lang="zh-CN" altLang="en-US" sz="2200" b="1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预置</a:t>
              </a:r>
              <a:r>
                <a:rPr kumimoji="1" lang="zh-CN" altLang="en-US" sz="22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到寄存器中。</a:t>
              </a:r>
              <a:endParaRPr kumimoji="1" lang="en-US" altLang="zh-CN" sz="22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  <a:p>
              <a:pPr marL="342900" indent="-3429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kumimoji="1" lang="zh-CN" altLang="en-US" sz="2400" b="1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预置</a:t>
              </a:r>
              <a:r>
                <a:rPr kumimoji="1" lang="zh-CN" altLang="en-US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：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将信息传递给寄存器的操作</a:t>
              </a:r>
              <a:r>
                <a:rPr kumimoji="1" lang="zh-CN" altLang="en-US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。</a:t>
              </a:r>
              <a:endPara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5" name="箭头: 五边形 4">
              <a:extLst>
                <a:ext uri="{FF2B5EF4-FFF2-40B4-BE49-F238E27FC236}">
                  <a16:creationId xmlns:a16="http://schemas.microsoft.com/office/drawing/2014/main" id="{06FE8B8B-C3B6-4EDE-AABD-52EBEA0E0650}"/>
                </a:ext>
              </a:extLst>
            </p:cNvPr>
            <p:cNvSpPr/>
            <p:nvPr/>
          </p:nvSpPr>
          <p:spPr>
            <a:xfrm flipH="1">
              <a:off x="6096000" y="4027420"/>
              <a:ext cx="5841072" cy="1797028"/>
            </a:xfrm>
            <a:prstGeom prst="homePlate">
              <a:avLst>
                <a:gd name="adj" fmla="val 29646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7D280B-8AE3-43D4-AEC3-0D3950F0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1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2DF4A-D884-4B30-A16B-EA821039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sz="4000" dirty="0"/>
              <a:t>位</a:t>
            </a:r>
            <a:r>
              <a:rPr lang="zh-CN" altLang="en-US" b="1" dirty="0"/>
              <a:t>异步</a:t>
            </a: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行波</a:t>
            </a: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zh-CN" altLang="en-US" sz="4000" dirty="0"/>
              <a:t>二进制</a:t>
            </a:r>
            <a:r>
              <a:rPr lang="zh-CN" altLang="en-US" sz="4000" b="1" dirty="0"/>
              <a:t>递增</a:t>
            </a:r>
            <a:r>
              <a:rPr lang="zh-CN" altLang="en-US" sz="4000" dirty="0"/>
              <a:t>计数器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E4F4BE-7D4A-4E32-B96D-29573A77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0" y="4938706"/>
            <a:ext cx="11764341" cy="17827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F3D6CDD-93D9-4471-9C32-BB2865D3970F}"/>
              </a:ext>
            </a:extLst>
          </p:cNvPr>
          <p:cNvSpPr txBox="1"/>
          <p:nvPr/>
        </p:nvSpPr>
        <p:spPr>
          <a:xfrm>
            <a:off x="2445075" y="367288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上升沿？下降沿？</a:t>
            </a:r>
          </a:p>
        </p:txBody>
      </p: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5A0325A2-263C-4E13-822F-7E7C18DA100F}"/>
              </a:ext>
            </a:extLst>
          </p:cNvPr>
          <p:cNvSpPr/>
          <p:nvPr/>
        </p:nvSpPr>
        <p:spPr>
          <a:xfrm>
            <a:off x="10745585" y="210685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Counter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3C58CFA-6CB7-41FC-957F-C680BFDF8123}"/>
              </a:ext>
            </a:extLst>
          </p:cNvPr>
          <p:cNvGrpSpPr/>
          <p:nvPr/>
        </p:nvGrpSpPr>
        <p:grpSpPr>
          <a:xfrm>
            <a:off x="249021" y="922886"/>
            <a:ext cx="6940980" cy="2091028"/>
            <a:chOff x="2432498" y="1195041"/>
            <a:chExt cx="6940980" cy="209102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5BB2177-5556-4B4B-B8E5-7D7544B8FF59}"/>
                </a:ext>
              </a:extLst>
            </p:cNvPr>
            <p:cNvGrpSpPr/>
            <p:nvPr/>
          </p:nvGrpSpPr>
          <p:grpSpPr>
            <a:xfrm>
              <a:off x="2432498" y="2872347"/>
              <a:ext cx="1264105" cy="307777"/>
              <a:chOff x="1901245" y="2340665"/>
              <a:chExt cx="1264105" cy="307777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837F20DB-BC0C-46B2-8C03-9A1D860357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37350" y="2508444"/>
                <a:ext cx="828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7F02CCD5-D474-4D05-A6B2-92D5341B8525}"/>
                      </a:ext>
                    </a:extLst>
                  </p:cNvPr>
                  <p:cNvSpPr txBox="1"/>
                  <p:nvPr/>
                </p:nvSpPr>
                <p:spPr>
                  <a:xfrm>
                    <a:off x="1901245" y="2340665"/>
                    <a:ext cx="41947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𝑐𝑙𝑘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71FBA54D-3488-4575-8F96-C4618B2A05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1245" y="2340665"/>
                    <a:ext cx="41947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043" r="-10145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76B6195-6261-42C8-8AC4-4437CF6EF59E}"/>
                </a:ext>
              </a:extLst>
            </p:cNvPr>
            <p:cNvGrpSpPr/>
            <p:nvPr/>
          </p:nvGrpSpPr>
          <p:grpSpPr>
            <a:xfrm>
              <a:off x="3620076" y="2205949"/>
              <a:ext cx="898107" cy="1080120"/>
              <a:chOff x="3453822" y="1651766"/>
              <a:chExt cx="898107" cy="108012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BD94206-D29F-4755-A2A4-949767D9DD32}"/>
                  </a:ext>
                </a:extLst>
              </p:cNvPr>
              <p:cNvSpPr/>
              <p:nvPr/>
            </p:nvSpPr>
            <p:spPr bwMode="auto">
              <a:xfrm>
                <a:off x="3525829" y="1651766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45" name="直角三角形 44">
                <a:extLst>
                  <a:ext uri="{FF2B5EF4-FFF2-40B4-BE49-F238E27FC236}">
                    <a16:creationId xmlns:a16="http://schemas.microsoft.com/office/drawing/2014/main" id="{7A8FEFC7-78CE-4E59-9B88-000E354F1E27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B1F15606-0ADC-49C0-AAAB-0779DE920A45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B1F15606-0ADC-49C0-AAAB-0779DE920A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0EDA445-DA8C-4146-9204-92678A437619}"/>
                  </a:ext>
                </a:extLst>
              </p:cNvPr>
              <p:cNvSpPr/>
              <p:nvPr/>
            </p:nvSpPr>
            <p:spPr bwMode="auto">
              <a:xfrm>
                <a:off x="4243929" y="243325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D5A9AA9-6BF0-4643-90E3-BB7D07A38BD6}"/>
                </a:ext>
              </a:extLst>
            </p:cNvPr>
            <p:cNvGrpSpPr/>
            <p:nvPr/>
          </p:nvGrpSpPr>
          <p:grpSpPr>
            <a:xfrm>
              <a:off x="5813200" y="2205949"/>
              <a:ext cx="898107" cy="1080120"/>
              <a:chOff x="3453822" y="1651766"/>
              <a:chExt cx="898107" cy="108012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89F6DD-CDB1-48C0-BDDF-0F52B0877F52}"/>
                  </a:ext>
                </a:extLst>
              </p:cNvPr>
              <p:cNvSpPr/>
              <p:nvPr/>
            </p:nvSpPr>
            <p:spPr bwMode="auto">
              <a:xfrm>
                <a:off x="3525829" y="1651766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41" name="直角三角形 40">
                <a:extLst>
                  <a:ext uri="{FF2B5EF4-FFF2-40B4-BE49-F238E27FC236}">
                    <a16:creationId xmlns:a16="http://schemas.microsoft.com/office/drawing/2014/main" id="{21F3D4F5-1624-4B24-AC3D-84AA9CDDE33E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234451F-8034-46BF-9AD7-A99B9EF34259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9234451F-8034-46BF-9AD7-A99B9EF342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6B733AF-5072-416A-9EF3-9AA69C38B796}"/>
                  </a:ext>
                </a:extLst>
              </p:cNvPr>
              <p:cNvSpPr/>
              <p:nvPr/>
            </p:nvSpPr>
            <p:spPr bwMode="auto">
              <a:xfrm>
                <a:off x="4243929" y="242217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0DAAA2C-BC30-4A14-905A-F3A707A54187}"/>
                </a:ext>
              </a:extLst>
            </p:cNvPr>
            <p:cNvGrpSpPr/>
            <p:nvPr/>
          </p:nvGrpSpPr>
          <p:grpSpPr>
            <a:xfrm>
              <a:off x="8012591" y="2205949"/>
              <a:ext cx="898107" cy="1080120"/>
              <a:chOff x="3453822" y="1651766"/>
              <a:chExt cx="898107" cy="1080120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624C518-2914-4AA2-B918-F628334B08D7}"/>
                  </a:ext>
                </a:extLst>
              </p:cNvPr>
              <p:cNvSpPr/>
              <p:nvPr/>
            </p:nvSpPr>
            <p:spPr bwMode="auto">
              <a:xfrm>
                <a:off x="3525829" y="1651766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22FE29E8-F50C-4947-8F3E-49E873243416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B6C22AF-2839-4602-AC1B-3691AFBFEC41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B6C22AF-2839-4602-AC1B-3691AFBFEC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E93E914-E148-450B-8D8E-2E0A7F08DE7D}"/>
                  </a:ext>
                </a:extLst>
              </p:cNvPr>
              <p:cNvSpPr/>
              <p:nvPr/>
            </p:nvSpPr>
            <p:spPr bwMode="auto">
              <a:xfrm>
                <a:off x="4243929" y="242771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2A09FE9-2FAD-46E5-83BD-A2118BF87510}"/>
                    </a:ext>
                  </a:extLst>
                </p:cNvPr>
                <p:cNvSpPr/>
                <p:nvPr/>
              </p:nvSpPr>
              <p:spPr>
                <a:xfrm>
                  <a:off x="4631382" y="1195041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2A09FE9-2FAD-46E5-83BD-A2118BF87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382" y="1195041"/>
                  <a:ext cx="342338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23214" r="-714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9756084-E5A2-4A7F-9D03-A87AAE3288F5}"/>
                    </a:ext>
                  </a:extLst>
                </p:cNvPr>
                <p:cNvSpPr/>
                <p:nvPr/>
              </p:nvSpPr>
              <p:spPr>
                <a:xfrm>
                  <a:off x="6833231" y="1195041"/>
                  <a:ext cx="334963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9756084-E5A2-4A7F-9D03-A87AAE3288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31" y="1195041"/>
                  <a:ext cx="334963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23636" r="-727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9">
              <a:extLst>
                <a:ext uri="{FF2B5EF4-FFF2-40B4-BE49-F238E27FC236}">
                  <a16:creationId xmlns:a16="http://schemas.microsoft.com/office/drawing/2014/main" id="{C48E53E6-BA10-4FC0-99E2-C923330A6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2698" y="1678829"/>
              <a:ext cx="396000" cy="75600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74DF930-9AA5-4290-BF1A-3A1E2028F712}"/>
                    </a:ext>
                  </a:extLst>
                </p:cNvPr>
                <p:cNvSpPr/>
                <p:nvPr/>
              </p:nvSpPr>
              <p:spPr>
                <a:xfrm>
                  <a:off x="9031140" y="1195041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74DF930-9AA5-4290-BF1A-3A1E2028F7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140" y="1195041"/>
                  <a:ext cx="342338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23214" r="-8929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68">
              <a:extLst>
                <a:ext uri="{FF2B5EF4-FFF2-40B4-BE49-F238E27FC236}">
                  <a16:creationId xmlns:a16="http://schemas.microsoft.com/office/drawing/2014/main" id="{7794E731-6CD0-4BE0-A9EA-4783E2482B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18183" y="3044582"/>
              <a:ext cx="13695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7EA2ABA-E07E-4C21-9A54-9B314B221187}"/>
                    </a:ext>
                  </a:extLst>
                </p:cNvPr>
                <p:cNvSpPr txBox="1"/>
                <p:nvPr/>
              </p:nvSpPr>
              <p:spPr>
                <a:xfrm>
                  <a:off x="3790591" y="2564748"/>
                  <a:ext cx="557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7EA2ABA-E07E-4C21-9A54-9B314B221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91" y="2564748"/>
                  <a:ext cx="55758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03EB68F-7136-4C5A-8FBD-F275055D58A5}"/>
                    </a:ext>
                  </a:extLst>
                </p:cNvPr>
                <p:cNvSpPr txBox="1"/>
                <p:nvPr/>
              </p:nvSpPr>
              <p:spPr>
                <a:xfrm>
                  <a:off x="6010950" y="2547259"/>
                  <a:ext cx="557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03EB68F-7136-4C5A-8FBD-F275055D5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950" y="2547259"/>
                  <a:ext cx="557589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7FB869B-58F6-41C8-8060-9B51856B80D1}"/>
                    </a:ext>
                  </a:extLst>
                </p:cNvPr>
                <p:cNvSpPr txBox="1"/>
                <p:nvPr/>
              </p:nvSpPr>
              <p:spPr>
                <a:xfrm>
                  <a:off x="8170601" y="2563868"/>
                  <a:ext cx="557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7FB869B-58F6-41C8-8060-9B51856B8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601" y="2563868"/>
                  <a:ext cx="557589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9">
              <a:extLst>
                <a:ext uri="{FF2B5EF4-FFF2-40B4-BE49-F238E27FC236}">
                  <a16:creationId xmlns:a16="http://schemas.microsoft.com/office/drawing/2014/main" id="{561B46FC-620C-49F4-9686-9BCA5999D056}"/>
                </a:ext>
              </a:extLst>
            </p:cNvPr>
            <p:cNvCxnSpPr>
              <a:cxnSpLocks/>
              <a:stCxn id="39" idx="6"/>
              <a:endCxn id="38" idx="1"/>
            </p:cNvCxnSpPr>
            <p:nvPr/>
          </p:nvCxnSpPr>
          <p:spPr>
            <a:xfrm flipH="1" flipV="1">
              <a:off x="8093693" y="2454624"/>
              <a:ext cx="817005" cy="581276"/>
            </a:xfrm>
            <a:prstGeom prst="bentConnector5">
              <a:avLst>
                <a:gd name="adj1" fmla="val -27980"/>
                <a:gd name="adj2" fmla="val -106738"/>
                <a:gd name="adj3" fmla="val 1442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68">
              <a:extLst>
                <a:ext uri="{FF2B5EF4-FFF2-40B4-BE49-F238E27FC236}">
                  <a16:creationId xmlns:a16="http://schemas.microsoft.com/office/drawing/2014/main" id="{13C236B0-4601-4157-B5CF-BD0ADD53B1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07999" y="3037320"/>
              <a:ext cx="13695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接连接符 9">
              <a:extLst>
                <a:ext uri="{FF2B5EF4-FFF2-40B4-BE49-F238E27FC236}">
                  <a16:creationId xmlns:a16="http://schemas.microsoft.com/office/drawing/2014/main" id="{04F2FC56-DD53-40B1-AD62-F7DA78FFFC00}"/>
                </a:ext>
              </a:extLst>
            </p:cNvPr>
            <p:cNvCxnSpPr>
              <a:cxnSpLocks/>
              <a:stCxn id="43" idx="6"/>
              <a:endCxn id="42" idx="1"/>
            </p:cNvCxnSpPr>
            <p:nvPr/>
          </p:nvCxnSpPr>
          <p:spPr>
            <a:xfrm flipH="1" flipV="1">
              <a:off x="5894302" y="2454624"/>
              <a:ext cx="817005" cy="575734"/>
            </a:xfrm>
            <a:prstGeom prst="bentConnector5">
              <a:avLst>
                <a:gd name="adj1" fmla="val -27980"/>
                <a:gd name="adj2" fmla="val -109209"/>
                <a:gd name="adj3" fmla="val 14358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9">
              <a:extLst>
                <a:ext uri="{FF2B5EF4-FFF2-40B4-BE49-F238E27FC236}">
                  <a16:creationId xmlns:a16="http://schemas.microsoft.com/office/drawing/2014/main" id="{CC5897D5-75AC-4C97-B302-D58A2152B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197" y="1695143"/>
              <a:ext cx="396000" cy="75600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9">
              <a:extLst>
                <a:ext uri="{FF2B5EF4-FFF2-40B4-BE49-F238E27FC236}">
                  <a16:creationId xmlns:a16="http://schemas.microsoft.com/office/drawing/2014/main" id="{E8F17BF8-239B-433D-BC81-C8EEBEE58D05}"/>
                </a:ext>
              </a:extLst>
            </p:cNvPr>
            <p:cNvCxnSpPr>
              <a:cxnSpLocks/>
              <a:stCxn id="47" idx="6"/>
              <a:endCxn id="46" idx="1"/>
            </p:cNvCxnSpPr>
            <p:nvPr/>
          </p:nvCxnSpPr>
          <p:spPr>
            <a:xfrm flipH="1" flipV="1">
              <a:off x="3701178" y="2454624"/>
              <a:ext cx="817005" cy="586818"/>
            </a:xfrm>
            <a:prstGeom prst="bentConnector5">
              <a:avLst>
                <a:gd name="adj1" fmla="val -27980"/>
                <a:gd name="adj2" fmla="val -108090"/>
                <a:gd name="adj3" fmla="val 14358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9">
              <a:extLst>
                <a:ext uri="{FF2B5EF4-FFF2-40B4-BE49-F238E27FC236}">
                  <a16:creationId xmlns:a16="http://schemas.microsoft.com/office/drawing/2014/main" id="{48A6CA95-77F9-4E05-B74D-5889FA43C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0552" y="1678829"/>
              <a:ext cx="396000" cy="75600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5E22134-8058-4A27-9DB2-7601036A8C66}"/>
                </a:ext>
              </a:extLst>
            </p:cNvPr>
            <p:cNvSpPr/>
            <p:nvPr/>
          </p:nvSpPr>
          <p:spPr>
            <a:xfrm>
              <a:off x="4713009" y="30114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EF2113-53B3-4EDA-AD4E-B61849C76333}"/>
                </a:ext>
              </a:extLst>
            </p:cNvPr>
            <p:cNvSpPr/>
            <p:nvPr/>
          </p:nvSpPr>
          <p:spPr>
            <a:xfrm>
              <a:off x="6912583" y="300123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BA6EAE5-DE75-480F-98A9-02A46D17D20F}"/>
              </a:ext>
            </a:extLst>
          </p:cNvPr>
          <p:cNvGrpSpPr/>
          <p:nvPr/>
        </p:nvGrpSpPr>
        <p:grpSpPr>
          <a:xfrm>
            <a:off x="1990566" y="4938706"/>
            <a:ext cx="3085997" cy="1534912"/>
            <a:chOff x="1990566" y="4938706"/>
            <a:chExt cx="3085997" cy="153491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CCFA1ED2-0ABD-4984-BA36-A2F8F422EC31}"/>
                </a:ext>
              </a:extLst>
            </p:cNvPr>
            <p:cNvCxnSpPr/>
            <p:nvPr/>
          </p:nvCxnSpPr>
          <p:spPr>
            <a:xfrm flipV="1">
              <a:off x="1990566" y="4938706"/>
              <a:ext cx="0" cy="360000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7882DD3-B2C5-46C0-A357-40561D88C959}"/>
                </a:ext>
              </a:extLst>
            </p:cNvPr>
            <p:cNvCxnSpPr>
              <a:cxnSpLocks/>
            </p:cNvCxnSpPr>
            <p:nvPr/>
          </p:nvCxnSpPr>
          <p:spPr>
            <a:xfrm>
              <a:off x="3042716" y="6185618"/>
              <a:ext cx="0" cy="288000"/>
            </a:xfrm>
            <a:prstGeom prst="straightConnector1">
              <a:avLst/>
            </a:prstGeom>
            <a:ln w="381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4B74730-C433-45CA-8A50-FBCAB5C48FCA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63" y="5958404"/>
              <a:ext cx="0" cy="288000"/>
            </a:xfrm>
            <a:prstGeom prst="straightConnector1">
              <a:avLst/>
            </a:prstGeom>
            <a:ln w="381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D322419-AD73-4B58-B1AD-1BA3C79B9138}"/>
              </a:ext>
            </a:extLst>
          </p:cNvPr>
          <p:cNvGrpSpPr/>
          <p:nvPr/>
        </p:nvGrpSpPr>
        <p:grpSpPr>
          <a:xfrm>
            <a:off x="509847" y="4418177"/>
            <a:ext cx="6777644" cy="1639030"/>
            <a:chOff x="509847" y="4418177"/>
            <a:chExt cx="6777644" cy="163903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333C7D5-E905-496C-9F36-4325A052C3A6}"/>
                </a:ext>
              </a:extLst>
            </p:cNvPr>
            <p:cNvSpPr txBox="1"/>
            <p:nvPr/>
          </p:nvSpPr>
          <p:spPr>
            <a:xfrm>
              <a:off x="509847" y="4418177"/>
              <a:ext cx="677764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200" dirty="0"/>
                <a:t>因触发器的传输延迟而存在不稳定的暂态：</a:t>
              </a:r>
              <a:r>
                <a:rPr lang="zh-CN" altLang="en-US" sz="2200" b="1" dirty="0"/>
                <a:t>动态冒险</a:t>
              </a:r>
              <a:endParaRPr lang="en-US" altLang="zh-CN" sz="2200" b="1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9AE48E9-7B7D-4A85-89A9-FF7F91E5D571}"/>
                </a:ext>
              </a:extLst>
            </p:cNvPr>
            <p:cNvSpPr/>
            <p:nvPr/>
          </p:nvSpPr>
          <p:spPr>
            <a:xfrm>
              <a:off x="2870662" y="5624946"/>
              <a:ext cx="426719" cy="426720"/>
            </a:xfrm>
            <a:prstGeom prst="ellipse">
              <a:avLst/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1620B87-D324-41EC-9B03-87AEC6A3790B}"/>
                </a:ext>
              </a:extLst>
            </p:cNvPr>
            <p:cNvSpPr/>
            <p:nvPr/>
          </p:nvSpPr>
          <p:spPr>
            <a:xfrm>
              <a:off x="4896192" y="5627717"/>
              <a:ext cx="426719" cy="426720"/>
            </a:xfrm>
            <a:prstGeom prst="ellipse">
              <a:avLst/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FCCA6D79-1199-420D-BD1F-52797CBC6336}"/>
                </a:ext>
              </a:extLst>
            </p:cNvPr>
            <p:cNvSpPr/>
            <p:nvPr/>
          </p:nvSpPr>
          <p:spPr>
            <a:xfrm>
              <a:off x="6755471" y="5630487"/>
              <a:ext cx="426719" cy="426720"/>
            </a:xfrm>
            <a:prstGeom prst="ellipse">
              <a:avLst/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642F852-32FF-4AF7-B6BB-9D15B4D915D5}"/>
              </a:ext>
            </a:extLst>
          </p:cNvPr>
          <p:cNvGrpSpPr/>
          <p:nvPr/>
        </p:nvGrpSpPr>
        <p:grpSpPr>
          <a:xfrm>
            <a:off x="7630611" y="897968"/>
            <a:ext cx="4561389" cy="5913149"/>
            <a:chOff x="7630611" y="897968"/>
            <a:chExt cx="4561389" cy="59131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ED6C965-C461-48C7-A4B9-DA1F4E19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0611" y="897968"/>
              <a:ext cx="4561389" cy="5913149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0DB1A56-AC5B-4A27-A4F4-8593D8356696}"/>
                </a:ext>
              </a:extLst>
            </p:cNvPr>
            <p:cNvSpPr/>
            <p:nvPr/>
          </p:nvSpPr>
          <p:spPr>
            <a:xfrm>
              <a:off x="10468495" y="3013914"/>
              <a:ext cx="277090" cy="3222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6071EF1-D574-49E4-B318-36A5CD5088FA}"/>
                </a:ext>
              </a:extLst>
            </p:cNvPr>
            <p:cNvSpPr/>
            <p:nvPr/>
          </p:nvSpPr>
          <p:spPr>
            <a:xfrm>
              <a:off x="10468495" y="4633620"/>
              <a:ext cx="277090" cy="3222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F64812E-9746-4C38-A35A-EC26ABB314E8}"/>
                </a:ext>
              </a:extLst>
            </p:cNvPr>
            <p:cNvSpPr/>
            <p:nvPr/>
          </p:nvSpPr>
          <p:spPr>
            <a:xfrm>
              <a:off x="10464371" y="6248673"/>
              <a:ext cx="277090" cy="3222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0176D9-05CC-40BE-B981-C5E7C70E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8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C5F5F0-6BDB-45D5-86EF-8B7E03000E70}"/>
                  </a:ext>
                </a:extLst>
              </p:cNvPr>
              <p:cNvSpPr txBox="1"/>
              <p:nvPr/>
            </p:nvSpPr>
            <p:spPr>
              <a:xfrm>
                <a:off x="210587" y="961443"/>
                <a:ext cx="7121236" cy="1609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为保证数据正确写入的时间参数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200" dirty="0"/>
                  <a:t>：数据建立时间</a:t>
                </a:r>
                <a:r>
                  <a:rPr lang="zh-CN" altLang="en-US" sz="20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lang="zh-CN" altLang="en-US" sz="2000" dirty="0"/>
                  <a:t>有效边沿</a:t>
                </a:r>
                <a:r>
                  <a:rPr lang="zh-CN" altLang="en-US" sz="2000" b="1" dirty="0"/>
                  <a:t>之前</a:t>
                </a:r>
                <a:r>
                  <a:rPr lang="zh-CN" altLang="en-US" sz="2000" dirty="0"/>
                  <a:t>的提前时间）</a:t>
                </a:r>
                <a:br>
                  <a:rPr lang="en-US" altLang="zh-CN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en-US" sz="2200" dirty="0"/>
                  <a:t>：数据保持时间</a:t>
                </a:r>
                <a:r>
                  <a:rPr lang="zh-CN" altLang="en-US" sz="20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lang="zh-CN" altLang="en-US" sz="2000" dirty="0"/>
                  <a:t>有效边沿</a:t>
                </a:r>
                <a:r>
                  <a:rPr lang="zh-CN" altLang="en-US" sz="2000" b="1" dirty="0"/>
                  <a:t>之后</a:t>
                </a:r>
                <a:r>
                  <a:rPr lang="zh-CN" altLang="en-US" sz="2000" dirty="0"/>
                  <a:t>继续保持时间）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C5F5F0-6BDB-45D5-86EF-8B7E03000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7" y="961443"/>
                <a:ext cx="7121236" cy="1609351"/>
              </a:xfrm>
              <a:prstGeom prst="rect">
                <a:avLst/>
              </a:prstGeom>
              <a:blipFill>
                <a:blip r:embed="rId2"/>
                <a:stretch>
                  <a:fillRect l="-1199" r="-171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4000" dirty="0"/>
              <a:t>的</a:t>
            </a:r>
            <a:r>
              <a:rPr lang="zh-CN" altLang="en-US" sz="4000" b="1" dirty="0"/>
              <a:t>时间参数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7E26FAC-1D54-4569-8068-DB92E0855784}"/>
              </a:ext>
            </a:extLst>
          </p:cNvPr>
          <p:cNvGrpSpPr/>
          <p:nvPr/>
        </p:nvGrpSpPr>
        <p:grpSpPr>
          <a:xfrm>
            <a:off x="7116669" y="1047369"/>
            <a:ext cx="4899818" cy="2239532"/>
            <a:chOff x="7063444" y="1059488"/>
            <a:chExt cx="4899818" cy="22395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91FE406-5553-4989-9710-83DEB3ED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6318" y="1059488"/>
              <a:ext cx="3536944" cy="22395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2F469F9-E22E-45EB-A7BC-336C3EE03081}"/>
                    </a:ext>
                  </a:extLst>
                </p:cNvPr>
                <p:cNvSpPr txBox="1"/>
                <p:nvPr/>
              </p:nvSpPr>
              <p:spPr>
                <a:xfrm>
                  <a:off x="7063444" y="2793796"/>
                  <a:ext cx="13628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/>
                    <a:t>时钟 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𝑪𝒍𝒌</m:t>
                      </m:r>
                    </m:oMath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52F469F9-E22E-45EB-A7BC-336C3EE03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444" y="2793796"/>
                  <a:ext cx="136287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696" t="-9211" r="-893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40ACE45-A3F8-4042-861E-7E65F1AC148F}"/>
                    </a:ext>
                  </a:extLst>
                </p:cNvPr>
                <p:cNvSpPr txBox="1"/>
                <p:nvPr/>
              </p:nvSpPr>
              <p:spPr>
                <a:xfrm>
                  <a:off x="7268491" y="1461093"/>
                  <a:ext cx="10999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/>
                    <a:t>数据 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40ACE45-A3F8-4042-861E-7E65F1AC1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491" y="1461093"/>
                  <a:ext cx="109998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287" t="-9333" r="-552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B5BB6EA-1F30-4C32-9A28-C4220EA8E75C}"/>
              </a:ext>
            </a:extLst>
          </p:cNvPr>
          <p:cNvGrpSpPr/>
          <p:nvPr/>
        </p:nvGrpSpPr>
        <p:grpSpPr>
          <a:xfrm>
            <a:off x="210587" y="3792316"/>
            <a:ext cx="11703402" cy="2586202"/>
            <a:chOff x="210587" y="3792316"/>
            <a:chExt cx="11703402" cy="258620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758A8A6-6104-4DF7-81A6-605D1FDE6891}"/>
                </a:ext>
              </a:extLst>
            </p:cNvPr>
            <p:cNvGrpSpPr/>
            <p:nvPr/>
          </p:nvGrpSpPr>
          <p:grpSpPr>
            <a:xfrm>
              <a:off x="7404843" y="3792316"/>
              <a:ext cx="4509146" cy="2545926"/>
              <a:chOff x="7193279" y="3777645"/>
              <a:chExt cx="4509146" cy="2545926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F4A54C7-80DE-422F-96E9-9E1117AE7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0778" y="3777645"/>
                <a:ext cx="3051647" cy="254592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09B0D4A-BC8B-4A35-92D2-B83C44DC8185}"/>
                      </a:ext>
                    </a:extLst>
                  </p:cNvPr>
                  <p:cNvSpPr txBox="1"/>
                  <p:nvPr/>
                </p:nvSpPr>
                <p:spPr>
                  <a:xfrm>
                    <a:off x="7193279" y="4096782"/>
                    <a:ext cx="136287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b="1" dirty="0"/>
                      <a:t>时钟 </a:t>
                    </a:r>
                    <a14:m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𝑪𝒍𝒌</m:t>
                        </m:r>
                      </m:oMath>
                    </a14:m>
                    <a:endParaRPr lang="zh-CN" altLang="en-US" sz="2400" b="1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09B0D4A-BC8B-4A35-92D2-B83C44DC8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3279" y="4096782"/>
                    <a:ext cx="136287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175" t="-9211" r="-897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EA83AB15-E55D-4418-956A-51BA163AFAD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4725" y="5396907"/>
                    <a:ext cx="109998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b="1" dirty="0"/>
                      <a:t>输出 </a:t>
                    </a:r>
                    <a14:m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a14:m>
                    <a:endParaRPr lang="zh-CN" altLang="en-US" sz="2400" b="1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EA83AB15-E55D-4418-956A-51BA163AF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4725" y="5396907"/>
                    <a:ext cx="1099981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287" t="-9333" r="-2210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5E421A5-3642-45D2-A407-764EF185728A}"/>
                    </a:ext>
                  </a:extLst>
                </p:cNvPr>
                <p:cNvSpPr txBox="1"/>
                <p:nvPr/>
              </p:nvSpPr>
              <p:spPr>
                <a:xfrm>
                  <a:off x="210587" y="5274754"/>
                  <a:ext cx="7484459" cy="11037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2400" b="1" dirty="0"/>
                    <a:t>触发器的翻转延迟时间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br>
                    <a:rPr lang="en-US" altLang="zh-CN" dirty="0"/>
                  </a:br>
                  <a:r>
                    <a:rPr lang="zh-CN" altLang="en-US" sz="2000" dirty="0"/>
                    <a:t>时钟信号幅度</a:t>
                  </a:r>
                  <a:r>
                    <a:rPr lang="en-US" altLang="zh-CN" sz="2000" dirty="0"/>
                    <a:t>50%</a:t>
                  </a:r>
                  <a:r>
                    <a:rPr lang="zh-CN" altLang="en-US" sz="2000" dirty="0"/>
                    <a:t>到触发器</a:t>
                  </a:r>
                  <a:r>
                    <a:rPr lang="en-US" altLang="zh-CN" sz="2000" dirty="0"/>
                    <a:t>Q</a:t>
                  </a:r>
                  <a:r>
                    <a:rPr lang="zh-CN" altLang="en-US" sz="2000" dirty="0"/>
                    <a:t>端输出信号幅度</a:t>
                  </a:r>
                  <a:r>
                    <a:rPr lang="en-US" altLang="zh-CN" sz="2000" dirty="0"/>
                    <a:t>50%</a:t>
                  </a:r>
                  <a:r>
                    <a:rPr lang="zh-CN" altLang="en-US" sz="2000" dirty="0"/>
                    <a:t>的时间间隔。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5E421A5-3642-45D2-A407-764EF1857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87" y="5274754"/>
                  <a:ext cx="7484459" cy="1103764"/>
                </a:xfrm>
                <a:prstGeom prst="rect">
                  <a:avLst/>
                </a:prstGeom>
                <a:blipFill>
                  <a:blip r:embed="rId9"/>
                  <a:stretch>
                    <a:fillRect l="-1141" b="-88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737C89-A9A3-4370-958C-11F1CA20C16F}"/>
              </a:ext>
            </a:extLst>
          </p:cNvPr>
          <p:cNvGrpSpPr/>
          <p:nvPr/>
        </p:nvGrpSpPr>
        <p:grpSpPr>
          <a:xfrm>
            <a:off x="210587" y="2781677"/>
            <a:ext cx="6158461" cy="2334358"/>
            <a:chOff x="338051" y="2716250"/>
            <a:chExt cx="6158461" cy="2334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976DF96-FB25-416E-B13F-7D72A279C40B}"/>
                    </a:ext>
                  </a:extLst>
                </p:cNvPr>
                <p:cNvSpPr txBox="1"/>
                <p:nvPr/>
              </p:nvSpPr>
              <p:spPr>
                <a:xfrm>
                  <a:off x="338051" y="2716250"/>
                  <a:ext cx="4250574" cy="2117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2400" b="1" dirty="0"/>
                    <a:t>时钟信号的时间参数</a:t>
                  </a:r>
                  <a:br>
                    <a:rPr lang="en-US" altLang="zh-CN" dirty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𝒘𝒉</m:t>
                          </m:r>
                        </m:sub>
                      </m:sSub>
                    </m:oMath>
                  </a14:m>
                  <a:r>
                    <a:rPr lang="zh-CN" altLang="en-US" sz="2200" b="1" dirty="0"/>
                    <a:t> </a:t>
                  </a:r>
                  <a:r>
                    <a:rPr lang="zh-CN" altLang="en-US" sz="2200" dirty="0"/>
                    <a:t>：时钟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</m:oMath>
                  </a14:m>
                  <a:r>
                    <a:rPr lang="zh-CN" altLang="en-US" sz="2200" dirty="0"/>
                    <a:t>的高电平宽度</a:t>
                  </a:r>
                  <a:br>
                    <a:rPr lang="en-US" altLang="zh-CN" sz="2200" dirty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𝒘𝒍</m:t>
                          </m:r>
                        </m:sub>
                      </m:sSub>
                    </m:oMath>
                  </a14:m>
                  <a:r>
                    <a:rPr lang="zh-CN" altLang="en-US" sz="2200" b="1" dirty="0"/>
                    <a:t>  </a:t>
                  </a:r>
                  <a:r>
                    <a:rPr lang="zh-CN" altLang="en-US" sz="2200" dirty="0"/>
                    <a:t>：时钟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</m:oMath>
                  </a14:m>
                  <a:r>
                    <a:rPr lang="zh-CN" altLang="en-US" sz="2200" dirty="0"/>
                    <a:t>的低电平宽度</a:t>
                  </a:r>
                  <a:br>
                    <a:rPr lang="en-US" altLang="zh-CN" sz="2200" dirty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</m:oMath>
                  </a14:m>
                  <a:r>
                    <a:rPr lang="zh-CN" altLang="en-US" sz="2200" dirty="0"/>
                    <a:t>：触发器最高工作频率</a:t>
                  </a:r>
                  <a:endParaRPr lang="en-US" altLang="zh-CN" sz="22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976DF96-FB25-416E-B13F-7D72A279C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51" y="2716250"/>
                  <a:ext cx="4250574" cy="2117183"/>
                </a:xfrm>
                <a:prstGeom prst="rect">
                  <a:avLst/>
                </a:prstGeom>
                <a:blipFill>
                  <a:blip r:embed="rId10"/>
                  <a:stretch>
                    <a:fillRect l="-2009" b="-51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C5C9DD6-0BD6-4F2D-8A5D-42042BBF0E07}"/>
                    </a:ext>
                  </a:extLst>
                </p:cNvPr>
                <p:cNvSpPr txBox="1"/>
                <p:nvPr/>
              </p:nvSpPr>
              <p:spPr>
                <a:xfrm>
                  <a:off x="4080280" y="4013016"/>
                  <a:ext cx="2416232" cy="10375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𝑤h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br>
                    <a:rPr lang="en-US" altLang="zh-CN" dirty="0"/>
                  </a:br>
                  <a:endParaRPr lang="en-US" altLang="zh-CN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C5C9DD6-0BD6-4F2D-8A5D-42042BBF0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280" y="4013016"/>
                  <a:ext cx="2416232" cy="103759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DAE920-C3BD-4A79-AC70-CC9D937C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2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2DF4A-D884-4B30-A16B-EA821039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sz="4000" dirty="0"/>
              <a:t>位</a:t>
            </a:r>
            <a:r>
              <a:rPr lang="zh-CN" altLang="en-US" b="1" dirty="0"/>
              <a:t>异步</a:t>
            </a: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行波</a:t>
            </a: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zh-CN" altLang="en-US" sz="4000" dirty="0"/>
              <a:t>二进制</a:t>
            </a:r>
            <a:r>
              <a:rPr lang="zh-CN" altLang="en-US" sz="4000" b="1" dirty="0"/>
              <a:t>递减</a:t>
            </a:r>
            <a:r>
              <a:rPr lang="zh-CN" altLang="en-US" sz="4000" dirty="0"/>
              <a:t>计数器</a:t>
            </a:r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D126B56-F119-41B6-9C25-028EC37DBBF3}"/>
              </a:ext>
            </a:extLst>
          </p:cNvPr>
          <p:cNvGrpSpPr/>
          <p:nvPr/>
        </p:nvGrpSpPr>
        <p:grpSpPr>
          <a:xfrm>
            <a:off x="742603" y="1028703"/>
            <a:ext cx="6940980" cy="2091028"/>
            <a:chOff x="2432498" y="1195041"/>
            <a:chExt cx="6940980" cy="209102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2DF8A0C-BDB4-46B4-8674-A377C8074082}"/>
                </a:ext>
              </a:extLst>
            </p:cNvPr>
            <p:cNvGrpSpPr/>
            <p:nvPr/>
          </p:nvGrpSpPr>
          <p:grpSpPr>
            <a:xfrm>
              <a:off x="2432498" y="2872347"/>
              <a:ext cx="1264105" cy="307777"/>
              <a:chOff x="1901245" y="2340665"/>
              <a:chExt cx="1264105" cy="307777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C773A9C-165F-4AF1-AA9B-CAB0D23BA26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37350" y="2508444"/>
                <a:ext cx="828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accent5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28D9D41F-6D4C-4B4A-B043-F351901C8675}"/>
                      </a:ext>
                    </a:extLst>
                  </p:cNvPr>
                  <p:cNvSpPr txBox="1"/>
                  <p:nvPr/>
                </p:nvSpPr>
                <p:spPr>
                  <a:xfrm>
                    <a:off x="1901245" y="2340665"/>
                    <a:ext cx="41947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𝑐𝑙𝑘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71FBA54D-3488-4575-8F96-C4618B2A05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1245" y="2340665"/>
                    <a:ext cx="41947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043" r="-10145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0523D74-AFE2-4E77-9D32-B773A69F199C}"/>
                </a:ext>
              </a:extLst>
            </p:cNvPr>
            <p:cNvGrpSpPr/>
            <p:nvPr/>
          </p:nvGrpSpPr>
          <p:grpSpPr>
            <a:xfrm>
              <a:off x="3620076" y="2205949"/>
              <a:ext cx="898107" cy="1080120"/>
              <a:chOff x="3453822" y="1651766"/>
              <a:chExt cx="898107" cy="10801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7C21C3D-C4A8-477C-8ED4-E3DEF2F433FF}"/>
                  </a:ext>
                </a:extLst>
              </p:cNvPr>
              <p:cNvSpPr/>
              <p:nvPr/>
            </p:nvSpPr>
            <p:spPr bwMode="auto">
              <a:xfrm>
                <a:off x="3525829" y="1651766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719B97AB-1484-4F8D-8354-5762C6EA7B4C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B80AAFD7-AFBF-4033-BDEF-EA8CF0AEE960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B80AAFD7-AFBF-4033-BDEF-EA8CF0AEE9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F5872422-2DAC-46DC-9D00-A761CBE5C92E}"/>
                  </a:ext>
                </a:extLst>
              </p:cNvPr>
              <p:cNvSpPr/>
              <p:nvPr/>
            </p:nvSpPr>
            <p:spPr bwMode="auto">
              <a:xfrm>
                <a:off x="4243929" y="243325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37126F8-4020-4652-8C26-A36E6DF54F51}"/>
                </a:ext>
              </a:extLst>
            </p:cNvPr>
            <p:cNvGrpSpPr/>
            <p:nvPr/>
          </p:nvGrpSpPr>
          <p:grpSpPr>
            <a:xfrm>
              <a:off x="5813200" y="2205949"/>
              <a:ext cx="898107" cy="1080120"/>
              <a:chOff x="3453822" y="1651766"/>
              <a:chExt cx="898107" cy="108012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4C5EDB-C608-419E-BB47-BE3AAA023A22}"/>
                  </a:ext>
                </a:extLst>
              </p:cNvPr>
              <p:cNvSpPr/>
              <p:nvPr/>
            </p:nvSpPr>
            <p:spPr bwMode="auto">
              <a:xfrm>
                <a:off x="3525829" y="1651766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71" name="直角三角形 70">
                <a:extLst>
                  <a:ext uri="{FF2B5EF4-FFF2-40B4-BE49-F238E27FC236}">
                    <a16:creationId xmlns:a16="http://schemas.microsoft.com/office/drawing/2014/main" id="{6F79162C-9163-4B4C-986B-5EC9A807A239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6D486F7C-D024-4E73-8657-678FD505F717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6D486F7C-D024-4E73-8657-678FD505F7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E6741BC7-2189-4B9C-A396-D85B70A337C4}"/>
                  </a:ext>
                </a:extLst>
              </p:cNvPr>
              <p:cNvSpPr/>
              <p:nvPr/>
            </p:nvSpPr>
            <p:spPr bwMode="auto">
              <a:xfrm>
                <a:off x="4243929" y="242217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25CC39C-78AB-4728-B130-3D0BDEFC63FB}"/>
                </a:ext>
              </a:extLst>
            </p:cNvPr>
            <p:cNvGrpSpPr/>
            <p:nvPr/>
          </p:nvGrpSpPr>
          <p:grpSpPr>
            <a:xfrm>
              <a:off x="8012591" y="2205949"/>
              <a:ext cx="898107" cy="1080120"/>
              <a:chOff x="3453822" y="1651766"/>
              <a:chExt cx="898107" cy="1080120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6633537-A17C-48A9-B2BE-48669E2884CE}"/>
                  </a:ext>
                </a:extLst>
              </p:cNvPr>
              <p:cNvSpPr/>
              <p:nvPr/>
            </p:nvSpPr>
            <p:spPr bwMode="auto">
              <a:xfrm>
                <a:off x="3525829" y="1651766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7" name="直角三角形 66">
                <a:extLst>
                  <a:ext uri="{FF2B5EF4-FFF2-40B4-BE49-F238E27FC236}">
                    <a16:creationId xmlns:a16="http://schemas.microsoft.com/office/drawing/2014/main" id="{69387717-1627-4C8E-AD3F-C10A2E147F10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AE55B7FD-C8D1-417E-9594-471DF12227DF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AE55B7FD-C8D1-417E-9594-471DF12227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212" r="-181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52414E5-E9B1-4A8B-B300-97CDCD3B23BF}"/>
                  </a:ext>
                </a:extLst>
              </p:cNvPr>
              <p:cNvSpPr/>
              <p:nvPr/>
            </p:nvSpPr>
            <p:spPr bwMode="auto">
              <a:xfrm>
                <a:off x="4243929" y="242771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4653AFD-3D71-4A30-B3FE-302A32D90BB8}"/>
                    </a:ext>
                  </a:extLst>
                </p:cNvPr>
                <p:cNvSpPr/>
                <p:nvPr/>
              </p:nvSpPr>
              <p:spPr>
                <a:xfrm>
                  <a:off x="4631382" y="1195041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94653AFD-3D71-4A30-B3FE-302A32D90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382" y="1195041"/>
                  <a:ext cx="342338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23214" r="-7143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56AFC8FA-ABAD-4870-A3AF-B95A14AA36E1}"/>
                    </a:ext>
                  </a:extLst>
                </p:cNvPr>
                <p:cNvSpPr/>
                <p:nvPr/>
              </p:nvSpPr>
              <p:spPr>
                <a:xfrm>
                  <a:off x="6833231" y="1195041"/>
                  <a:ext cx="334963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56AFC8FA-ABAD-4870-A3AF-B95A14AA36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231" y="1195041"/>
                  <a:ext cx="334963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23636" r="-7273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9">
              <a:extLst>
                <a:ext uri="{FF2B5EF4-FFF2-40B4-BE49-F238E27FC236}">
                  <a16:creationId xmlns:a16="http://schemas.microsoft.com/office/drawing/2014/main" id="{05B70E86-8F26-417A-81D9-11BF5DF5E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2698" y="1678829"/>
              <a:ext cx="396000" cy="75600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3F2DBE5-A6DE-4087-955C-1F873670B242}"/>
                    </a:ext>
                  </a:extLst>
                </p:cNvPr>
                <p:cNvSpPr/>
                <p:nvPr/>
              </p:nvSpPr>
              <p:spPr>
                <a:xfrm>
                  <a:off x="9031140" y="1195041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3F2DBE5-A6DE-4087-955C-1F873670B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140" y="1195041"/>
                  <a:ext cx="342338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23214" r="-892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连接符 68">
              <a:extLst>
                <a:ext uri="{FF2B5EF4-FFF2-40B4-BE49-F238E27FC236}">
                  <a16:creationId xmlns:a16="http://schemas.microsoft.com/office/drawing/2014/main" id="{34A1BC65-31CC-422B-A9CC-78DD16C5AC6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18183" y="3044582"/>
              <a:ext cx="13695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7BA1D6B-03DC-4E8C-8322-FDD38A3A1463}"/>
                    </a:ext>
                  </a:extLst>
                </p:cNvPr>
                <p:cNvSpPr txBox="1"/>
                <p:nvPr/>
              </p:nvSpPr>
              <p:spPr>
                <a:xfrm>
                  <a:off x="3790591" y="2564748"/>
                  <a:ext cx="557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7BA1D6B-03DC-4E8C-8322-FDD38A3A1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591" y="2564748"/>
                  <a:ext cx="557589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0345369-4D53-410F-B8C3-3E6E14978245}"/>
                    </a:ext>
                  </a:extLst>
                </p:cNvPr>
                <p:cNvSpPr txBox="1"/>
                <p:nvPr/>
              </p:nvSpPr>
              <p:spPr>
                <a:xfrm>
                  <a:off x="6010950" y="2547259"/>
                  <a:ext cx="557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0345369-4D53-410F-B8C3-3E6E14978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950" y="2547259"/>
                  <a:ext cx="557589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CBA6E61A-8A2B-4B5F-B440-BD6664D2595E}"/>
                    </a:ext>
                  </a:extLst>
                </p:cNvPr>
                <p:cNvSpPr txBox="1"/>
                <p:nvPr/>
              </p:nvSpPr>
              <p:spPr>
                <a:xfrm>
                  <a:off x="8170601" y="2563868"/>
                  <a:ext cx="5575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CBA6E61A-8A2B-4B5F-B440-BD6664D25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601" y="2563868"/>
                  <a:ext cx="557589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9">
              <a:extLst>
                <a:ext uri="{FF2B5EF4-FFF2-40B4-BE49-F238E27FC236}">
                  <a16:creationId xmlns:a16="http://schemas.microsoft.com/office/drawing/2014/main" id="{94B3C3EE-D8A0-4A6D-8B9C-AB152599C653}"/>
                </a:ext>
              </a:extLst>
            </p:cNvPr>
            <p:cNvCxnSpPr>
              <a:cxnSpLocks/>
              <a:stCxn id="69" idx="6"/>
              <a:endCxn id="68" idx="1"/>
            </p:cNvCxnSpPr>
            <p:nvPr/>
          </p:nvCxnSpPr>
          <p:spPr>
            <a:xfrm flipH="1" flipV="1">
              <a:off x="8093693" y="2454624"/>
              <a:ext cx="817005" cy="581276"/>
            </a:xfrm>
            <a:prstGeom prst="bentConnector5">
              <a:avLst>
                <a:gd name="adj1" fmla="val -27980"/>
                <a:gd name="adj2" fmla="val -106738"/>
                <a:gd name="adj3" fmla="val 1442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68">
              <a:extLst>
                <a:ext uri="{FF2B5EF4-FFF2-40B4-BE49-F238E27FC236}">
                  <a16:creationId xmlns:a16="http://schemas.microsoft.com/office/drawing/2014/main" id="{C1A5F37C-A1AA-493C-8242-131FFC3C2E9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07999" y="3037320"/>
              <a:ext cx="13695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直接连接符 9">
              <a:extLst>
                <a:ext uri="{FF2B5EF4-FFF2-40B4-BE49-F238E27FC236}">
                  <a16:creationId xmlns:a16="http://schemas.microsoft.com/office/drawing/2014/main" id="{B8D7C123-C478-4A49-B863-DB94B6CE01C9}"/>
                </a:ext>
              </a:extLst>
            </p:cNvPr>
            <p:cNvCxnSpPr>
              <a:cxnSpLocks/>
              <a:stCxn id="73" idx="6"/>
              <a:endCxn id="72" idx="1"/>
            </p:cNvCxnSpPr>
            <p:nvPr/>
          </p:nvCxnSpPr>
          <p:spPr>
            <a:xfrm flipH="1" flipV="1">
              <a:off x="5894302" y="2454624"/>
              <a:ext cx="817005" cy="575734"/>
            </a:xfrm>
            <a:prstGeom prst="bentConnector5">
              <a:avLst>
                <a:gd name="adj1" fmla="val -27980"/>
                <a:gd name="adj2" fmla="val -109209"/>
                <a:gd name="adj3" fmla="val 14358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9">
              <a:extLst>
                <a:ext uri="{FF2B5EF4-FFF2-40B4-BE49-F238E27FC236}">
                  <a16:creationId xmlns:a16="http://schemas.microsoft.com/office/drawing/2014/main" id="{69CF9E09-4B6E-47AC-ADB3-59EB4CE22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197" y="1695143"/>
              <a:ext cx="396000" cy="75600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9">
              <a:extLst>
                <a:ext uri="{FF2B5EF4-FFF2-40B4-BE49-F238E27FC236}">
                  <a16:creationId xmlns:a16="http://schemas.microsoft.com/office/drawing/2014/main" id="{08DF32A2-6B41-466B-82D6-6FA6E43B3B97}"/>
                </a:ext>
              </a:extLst>
            </p:cNvPr>
            <p:cNvCxnSpPr>
              <a:cxnSpLocks/>
              <a:stCxn id="77" idx="6"/>
              <a:endCxn id="76" idx="1"/>
            </p:cNvCxnSpPr>
            <p:nvPr/>
          </p:nvCxnSpPr>
          <p:spPr>
            <a:xfrm flipH="1" flipV="1">
              <a:off x="3701178" y="2454624"/>
              <a:ext cx="817005" cy="586818"/>
            </a:xfrm>
            <a:prstGeom prst="bentConnector5">
              <a:avLst>
                <a:gd name="adj1" fmla="val -27980"/>
                <a:gd name="adj2" fmla="val -108090"/>
                <a:gd name="adj3" fmla="val 14358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9">
              <a:extLst>
                <a:ext uri="{FF2B5EF4-FFF2-40B4-BE49-F238E27FC236}">
                  <a16:creationId xmlns:a16="http://schemas.microsoft.com/office/drawing/2014/main" id="{ADB8F80D-A220-4B44-9B0C-2B24EF413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0552" y="1678829"/>
              <a:ext cx="396000" cy="75600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1B132E3E-FD2A-4F27-B3F1-0CB5169826FC}"/>
                </a:ext>
              </a:extLst>
            </p:cNvPr>
            <p:cNvSpPr/>
            <p:nvPr/>
          </p:nvSpPr>
          <p:spPr>
            <a:xfrm>
              <a:off x="4713009" y="30114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523A65E-A2FA-46AB-9BAE-156AC00135C3}"/>
                </a:ext>
              </a:extLst>
            </p:cNvPr>
            <p:cNvSpPr/>
            <p:nvPr/>
          </p:nvSpPr>
          <p:spPr>
            <a:xfrm>
              <a:off x="6912583" y="300123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5A36C875-22FD-4F66-B556-5D778579FA2F}"/>
              </a:ext>
            </a:extLst>
          </p:cNvPr>
          <p:cNvSpPr txBox="1"/>
          <p:nvPr/>
        </p:nvSpPr>
        <p:spPr>
          <a:xfrm>
            <a:off x="172927" y="1428813"/>
            <a:ext cx="111390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/>
              <a:t>递增</a:t>
            </a:r>
            <a:endParaRPr lang="zh-CN" altLang="en-US" sz="2800" spc="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3612EC-2649-4E64-AF57-01F373965C30}"/>
              </a:ext>
            </a:extLst>
          </p:cNvPr>
          <p:cNvSpPr/>
          <p:nvPr/>
        </p:nvSpPr>
        <p:spPr>
          <a:xfrm>
            <a:off x="0" y="919795"/>
            <a:ext cx="8185265" cy="275997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86C47B-A5DF-4849-B977-9C32AFC31409}"/>
              </a:ext>
            </a:extLst>
          </p:cNvPr>
          <p:cNvGrpSpPr/>
          <p:nvPr/>
        </p:nvGrpSpPr>
        <p:grpSpPr>
          <a:xfrm>
            <a:off x="8847549" y="1737172"/>
            <a:ext cx="2842363" cy="1523220"/>
            <a:chOff x="8847549" y="1737172"/>
            <a:chExt cx="2842363" cy="152322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5906453-3491-400C-A534-2A469A7EBD25}"/>
                </a:ext>
              </a:extLst>
            </p:cNvPr>
            <p:cNvSpPr/>
            <p:nvPr/>
          </p:nvSpPr>
          <p:spPr>
            <a:xfrm>
              <a:off x="9639003" y="173717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4DDB842-6FC3-45D6-899C-84BEB57B0049}"/>
                </a:ext>
              </a:extLst>
            </p:cNvPr>
            <p:cNvSpPr/>
            <p:nvPr/>
          </p:nvSpPr>
          <p:spPr>
            <a:xfrm>
              <a:off x="10430457" y="173717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EB51D30-BA16-47D0-8287-BA0D1352EE31}"/>
                </a:ext>
              </a:extLst>
            </p:cNvPr>
            <p:cNvSpPr/>
            <p:nvPr/>
          </p:nvSpPr>
          <p:spPr>
            <a:xfrm>
              <a:off x="11221912" y="173717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365EACDD-C83C-4F68-B598-971DB7D22488}"/>
                </a:ext>
              </a:extLst>
            </p:cNvPr>
            <p:cNvSpPr/>
            <p:nvPr/>
          </p:nvSpPr>
          <p:spPr>
            <a:xfrm>
              <a:off x="8847556" y="279239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6067C75-127E-4ADA-8435-A33A73A66DE6}"/>
                </a:ext>
              </a:extLst>
            </p:cNvPr>
            <p:cNvSpPr/>
            <p:nvPr/>
          </p:nvSpPr>
          <p:spPr>
            <a:xfrm>
              <a:off x="9639008" y="279239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D58EA53-78A9-4C2E-948B-8096970E3D27}"/>
                </a:ext>
              </a:extLst>
            </p:cNvPr>
            <p:cNvSpPr/>
            <p:nvPr/>
          </p:nvSpPr>
          <p:spPr>
            <a:xfrm>
              <a:off x="10430460" y="279239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B6029820-18D2-4236-8671-36B3FAE9DFBB}"/>
                </a:ext>
              </a:extLst>
            </p:cNvPr>
            <p:cNvSpPr/>
            <p:nvPr/>
          </p:nvSpPr>
          <p:spPr>
            <a:xfrm>
              <a:off x="11221912" y="279239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A943B6A-5102-4BBA-9541-74026D5055AD}"/>
                </a:ext>
              </a:extLst>
            </p:cNvPr>
            <p:cNvSpPr/>
            <p:nvPr/>
          </p:nvSpPr>
          <p:spPr>
            <a:xfrm>
              <a:off x="8847549" y="1737172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6C03E896-0362-44A2-8DFE-E4255507D60A}"/>
                </a:ext>
              </a:extLst>
            </p:cNvPr>
            <p:cNvCxnSpPr>
              <a:cxnSpLocks/>
              <a:stCxn id="90" idx="6"/>
              <a:endCxn id="83" idx="2"/>
            </p:cNvCxnSpPr>
            <p:nvPr/>
          </p:nvCxnSpPr>
          <p:spPr>
            <a:xfrm>
              <a:off x="9315549" y="1971172"/>
              <a:ext cx="32345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CF9C365F-A0DF-4598-B889-3913F13A6E99}"/>
                </a:ext>
              </a:extLst>
            </p:cNvPr>
            <p:cNvCxnSpPr>
              <a:cxnSpLocks/>
              <a:stCxn id="83" idx="6"/>
              <a:endCxn id="84" idx="2"/>
            </p:cNvCxnSpPr>
            <p:nvPr/>
          </p:nvCxnSpPr>
          <p:spPr>
            <a:xfrm>
              <a:off x="10107003" y="1971172"/>
              <a:ext cx="32345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5CE6EB4A-5067-4A7E-B4B4-E61102A590C2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>
              <a:off x="10898457" y="1971172"/>
              <a:ext cx="323455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EC0CDA58-C671-4D48-9084-BDB7DEB37BC7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>
              <a:off x="11455912" y="2205172"/>
              <a:ext cx="0" cy="5872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034E9BA5-B0A5-4485-BDD6-7A3A37796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5556" y="3026392"/>
              <a:ext cx="323452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BC09FAC1-B1B5-4B15-98D4-2D11F417C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7008" y="3026392"/>
              <a:ext cx="323452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E6EE94FC-1001-4211-8399-6FA3D3F04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8460" y="3026392"/>
              <a:ext cx="323452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3DC90933-4DE5-4090-A3D4-D84FEB2A3C52}"/>
                </a:ext>
              </a:extLst>
            </p:cNvPr>
            <p:cNvCxnSpPr>
              <a:cxnSpLocks/>
              <a:stCxn id="86" idx="0"/>
              <a:endCxn id="90" idx="4"/>
            </p:cNvCxnSpPr>
            <p:nvPr/>
          </p:nvCxnSpPr>
          <p:spPr>
            <a:xfrm flipH="1" flipV="1">
              <a:off x="9081549" y="2205172"/>
              <a:ext cx="7" cy="58722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17AE28A7-D9A3-4AB3-BD6E-119D792C1E03}"/>
              </a:ext>
            </a:extLst>
          </p:cNvPr>
          <p:cNvGrpSpPr/>
          <p:nvPr/>
        </p:nvGrpSpPr>
        <p:grpSpPr>
          <a:xfrm>
            <a:off x="172927" y="4036375"/>
            <a:ext cx="11520815" cy="2091028"/>
            <a:chOff x="172927" y="4036375"/>
            <a:chExt cx="11520815" cy="20910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B127AA6-9063-4F90-80BA-021F244D56C5}"/>
                </a:ext>
              </a:extLst>
            </p:cNvPr>
            <p:cNvGrpSpPr/>
            <p:nvPr/>
          </p:nvGrpSpPr>
          <p:grpSpPr>
            <a:xfrm>
              <a:off x="742603" y="4036375"/>
              <a:ext cx="6940980" cy="2091028"/>
              <a:chOff x="2432498" y="1195041"/>
              <a:chExt cx="6940980" cy="209102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D261B590-59C6-489A-AEAC-A5E53103541E}"/>
                  </a:ext>
                </a:extLst>
              </p:cNvPr>
              <p:cNvGrpSpPr/>
              <p:nvPr/>
            </p:nvGrpSpPr>
            <p:grpSpPr>
              <a:xfrm>
                <a:off x="2432498" y="2872347"/>
                <a:ext cx="1264105" cy="307777"/>
                <a:chOff x="1901245" y="2340665"/>
                <a:chExt cx="1264105" cy="307777"/>
              </a:xfrm>
            </p:grpSpPr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9EFBC75A-5C28-4C89-89FE-385E84E662D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37350" y="2508444"/>
                  <a:ext cx="8280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accent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6119E87E-8FC2-4584-9E18-2927EE7544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1245" y="2340665"/>
                      <a:ext cx="41947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𝑐𝑙𝑘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52" name="文本框 151">
                      <a:extLst>
                        <a:ext uri="{FF2B5EF4-FFF2-40B4-BE49-F238E27FC236}">
                          <a16:creationId xmlns:a16="http://schemas.microsoft.com/office/drawing/2014/main" id="{71FBA54D-3488-4575-8F96-C4618B2A05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1245" y="2340665"/>
                      <a:ext cx="419474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3043" r="-10145" b="-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B62CEF0-D183-4188-B695-6FA232F3285C}"/>
                  </a:ext>
                </a:extLst>
              </p:cNvPr>
              <p:cNvGrpSpPr/>
              <p:nvPr/>
            </p:nvGrpSpPr>
            <p:grpSpPr>
              <a:xfrm>
                <a:off x="3620076" y="2205949"/>
                <a:ext cx="898107" cy="1080120"/>
                <a:chOff x="3453822" y="1651766"/>
                <a:chExt cx="898107" cy="1080120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4108923-6F3D-438F-BC75-D6565A200AE6}"/>
                    </a:ext>
                  </a:extLst>
                </p:cNvPr>
                <p:cNvSpPr/>
                <p:nvPr/>
              </p:nvSpPr>
              <p:spPr bwMode="auto">
                <a:xfrm>
                  <a:off x="3525829" y="1651766"/>
                  <a:ext cx="720080" cy="1080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40" name="直角三角形 39">
                  <a:extLst>
                    <a:ext uri="{FF2B5EF4-FFF2-40B4-BE49-F238E27FC236}">
                      <a16:creationId xmlns:a16="http://schemas.microsoft.com/office/drawing/2014/main" id="{3918857A-F911-41B7-8520-CB1BEBC2A29F}"/>
                    </a:ext>
                  </a:extLst>
                </p:cNvPr>
                <p:cNvSpPr/>
                <p:nvPr/>
              </p:nvSpPr>
              <p:spPr bwMode="auto">
                <a:xfrm rot="13581506">
                  <a:off x="3446621" y="2411129"/>
                  <a:ext cx="158418" cy="144016"/>
                </a:xfrm>
                <a:prstGeom prst="rtTriangl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矩形 40">
                      <a:extLst>
                        <a:ext uri="{FF2B5EF4-FFF2-40B4-BE49-F238E27FC236}">
                          <a16:creationId xmlns:a16="http://schemas.microsoft.com/office/drawing/2014/main" id="{F2763F19-5721-47F7-8E40-F2FEC3B434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4924" y="1731164"/>
                      <a:ext cx="195182" cy="338554"/>
                    </a:xfrm>
                    <a:prstGeom prst="rect">
                      <a:avLst/>
                    </a:prstGeom>
                  </p:spPr>
                  <p:txBody>
                    <a:bodyPr wrap="none" lIns="0" rIns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矩形 40">
                      <a:extLst>
                        <a:ext uri="{FF2B5EF4-FFF2-40B4-BE49-F238E27FC236}">
                          <a16:creationId xmlns:a16="http://schemas.microsoft.com/office/drawing/2014/main" id="{F2763F19-5721-47F7-8E40-F2FEC3B434B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4924" y="1731164"/>
                      <a:ext cx="195182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5000" r="-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F5A0D506-CE6F-45AD-BF3E-00B57E2C7AED}"/>
                    </a:ext>
                  </a:extLst>
                </p:cNvPr>
                <p:cNvSpPr/>
                <p:nvPr/>
              </p:nvSpPr>
              <p:spPr bwMode="auto">
                <a:xfrm>
                  <a:off x="4243929" y="2433259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0DA66E4-1780-4C4C-B0B6-A85654CE609A}"/>
                  </a:ext>
                </a:extLst>
              </p:cNvPr>
              <p:cNvGrpSpPr/>
              <p:nvPr/>
            </p:nvGrpSpPr>
            <p:grpSpPr>
              <a:xfrm>
                <a:off x="5813200" y="2205949"/>
                <a:ext cx="898107" cy="1080120"/>
                <a:chOff x="3453822" y="1651766"/>
                <a:chExt cx="898107" cy="1080120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CF426538-0AFE-4AB8-A59B-B80AA2AEB860}"/>
                    </a:ext>
                  </a:extLst>
                </p:cNvPr>
                <p:cNvSpPr/>
                <p:nvPr/>
              </p:nvSpPr>
              <p:spPr bwMode="auto">
                <a:xfrm>
                  <a:off x="3525829" y="1651766"/>
                  <a:ext cx="720080" cy="1080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36" name="直角三角形 35">
                  <a:extLst>
                    <a:ext uri="{FF2B5EF4-FFF2-40B4-BE49-F238E27FC236}">
                      <a16:creationId xmlns:a16="http://schemas.microsoft.com/office/drawing/2014/main" id="{DAA0AD58-3655-45B1-970C-C972A7EC6B58}"/>
                    </a:ext>
                  </a:extLst>
                </p:cNvPr>
                <p:cNvSpPr/>
                <p:nvPr/>
              </p:nvSpPr>
              <p:spPr bwMode="auto">
                <a:xfrm rot="13581506">
                  <a:off x="3446621" y="2411129"/>
                  <a:ext cx="158418" cy="144016"/>
                </a:xfrm>
                <a:prstGeom prst="rtTriangl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B522CE5B-EDF5-4A21-B502-A29FB91E3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4924" y="1731164"/>
                      <a:ext cx="195182" cy="338554"/>
                    </a:xfrm>
                    <a:prstGeom prst="rect">
                      <a:avLst/>
                    </a:prstGeom>
                  </p:spPr>
                  <p:txBody>
                    <a:bodyPr wrap="none" lIns="0" rIns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矩形 36">
                      <a:extLst>
                        <a:ext uri="{FF2B5EF4-FFF2-40B4-BE49-F238E27FC236}">
                          <a16:creationId xmlns:a16="http://schemas.microsoft.com/office/drawing/2014/main" id="{B522CE5B-EDF5-4A21-B502-A29FB91E36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4924" y="1731164"/>
                      <a:ext cx="195182" cy="33855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5000" r="-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5AD0D8C6-210E-4F05-AC60-543788521E50}"/>
                    </a:ext>
                  </a:extLst>
                </p:cNvPr>
                <p:cNvSpPr/>
                <p:nvPr/>
              </p:nvSpPr>
              <p:spPr bwMode="auto">
                <a:xfrm>
                  <a:off x="4243929" y="2422175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C2C2781C-7592-4C0F-9C8B-8F69104FB976}"/>
                  </a:ext>
                </a:extLst>
              </p:cNvPr>
              <p:cNvGrpSpPr/>
              <p:nvPr/>
            </p:nvGrpSpPr>
            <p:grpSpPr>
              <a:xfrm>
                <a:off x="8012591" y="2205949"/>
                <a:ext cx="898107" cy="1080120"/>
                <a:chOff x="3453822" y="1651766"/>
                <a:chExt cx="898107" cy="1080120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1222F6A2-4BC8-4C51-95E7-89D201600294}"/>
                    </a:ext>
                  </a:extLst>
                </p:cNvPr>
                <p:cNvSpPr/>
                <p:nvPr/>
              </p:nvSpPr>
              <p:spPr bwMode="auto">
                <a:xfrm>
                  <a:off x="3525829" y="1651766"/>
                  <a:ext cx="720080" cy="1080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DE58CD-7D3F-4603-80C9-6E1E37D7EA4B}"/>
                    </a:ext>
                  </a:extLst>
                </p:cNvPr>
                <p:cNvSpPr/>
                <p:nvPr/>
              </p:nvSpPr>
              <p:spPr bwMode="auto">
                <a:xfrm rot="13581506">
                  <a:off x="3446621" y="2411129"/>
                  <a:ext cx="158418" cy="144016"/>
                </a:xfrm>
                <a:prstGeom prst="rtTriangl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矩形 32">
                      <a:extLst>
                        <a:ext uri="{FF2B5EF4-FFF2-40B4-BE49-F238E27FC236}">
                          <a16:creationId xmlns:a16="http://schemas.microsoft.com/office/drawing/2014/main" id="{59BD7068-B245-493A-AF2B-6931D3C0F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4924" y="1731164"/>
                      <a:ext cx="195182" cy="338554"/>
                    </a:xfrm>
                    <a:prstGeom prst="rect">
                      <a:avLst/>
                    </a:prstGeom>
                  </p:spPr>
                  <p:txBody>
                    <a:bodyPr wrap="none" lIns="0" rIns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矩形 32">
                      <a:extLst>
                        <a:ext uri="{FF2B5EF4-FFF2-40B4-BE49-F238E27FC236}">
                          <a16:creationId xmlns:a16="http://schemas.microsoft.com/office/drawing/2014/main" id="{59BD7068-B245-493A-AF2B-6931D3C0F4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4924" y="1731164"/>
                      <a:ext cx="195182" cy="33855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21212" r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42533F52-B5E9-4950-BE4A-77C51F74E043}"/>
                    </a:ext>
                  </a:extLst>
                </p:cNvPr>
                <p:cNvSpPr/>
                <p:nvPr/>
              </p:nvSpPr>
              <p:spPr bwMode="auto">
                <a:xfrm>
                  <a:off x="4243929" y="242771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608D6962-898F-4AF6-97DB-AAAD2AD33B82}"/>
                      </a:ext>
                    </a:extLst>
                  </p:cNvPr>
                  <p:cNvSpPr/>
                  <p:nvPr/>
                </p:nvSpPr>
                <p:spPr>
                  <a:xfrm>
                    <a:off x="4631382" y="1195041"/>
                    <a:ext cx="342338" cy="400110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608D6962-898F-4AF6-97DB-AAAD2AD33B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1382" y="1195041"/>
                    <a:ext cx="342338" cy="4001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3214" r="-7143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B0CA89E0-461F-4642-A5DC-4C64BAE2FB11}"/>
                      </a:ext>
                    </a:extLst>
                  </p:cNvPr>
                  <p:cNvSpPr/>
                  <p:nvPr/>
                </p:nvSpPr>
                <p:spPr>
                  <a:xfrm>
                    <a:off x="6833231" y="1195041"/>
                    <a:ext cx="334963" cy="400110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B0CA89E0-461F-4642-A5DC-4C64BAE2FB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231" y="1195041"/>
                    <a:ext cx="334963" cy="40011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3636" r="-7273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接连接符 9">
                <a:extLst>
                  <a:ext uri="{FF2B5EF4-FFF2-40B4-BE49-F238E27FC236}">
                    <a16:creationId xmlns:a16="http://schemas.microsoft.com/office/drawing/2014/main" id="{4B779BFD-8C8F-4323-92E3-4353B1D3A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2698" y="1678829"/>
                <a:ext cx="396000" cy="756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23FD5CE5-4B7C-4CF4-8C35-E4DC43ACCE02}"/>
                      </a:ext>
                    </a:extLst>
                  </p:cNvPr>
                  <p:cNvSpPr/>
                  <p:nvPr/>
                </p:nvSpPr>
                <p:spPr>
                  <a:xfrm>
                    <a:off x="9031140" y="1195041"/>
                    <a:ext cx="342338" cy="400110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23FD5CE5-4B7C-4CF4-8C35-E4DC43ACCE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1140" y="1195041"/>
                    <a:ext cx="342338" cy="40011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3214" r="-8929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接连接符 68">
                <a:extLst>
                  <a:ext uri="{FF2B5EF4-FFF2-40B4-BE49-F238E27FC236}">
                    <a16:creationId xmlns:a16="http://schemas.microsoft.com/office/drawing/2014/main" id="{CEA41557-325E-47C6-8336-EE9CB6D64F3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13641" y="2434829"/>
                <a:ext cx="1474122" cy="609753"/>
              </a:xfrm>
              <a:prstGeom prst="bentConnector3">
                <a:avLst>
                  <a:gd name="adj1" fmla="val 37595"/>
                </a:avLst>
              </a:prstGeom>
              <a:solidFill>
                <a:schemeClr val="accent1"/>
              </a:solidFill>
              <a:ln w="28575" cap="flat" cmpd="sng" algn="ctr">
                <a:solidFill>
                  <a:schemeClr val="accent5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F3C8CF4D-51F5-426B-AEE8-9B9AEA44ACA3}"/>
                      </a:ext>
                    </a:extLst>
                  </p:cNvPr>
                  <p:cNvSpPr txBox="1"/>
                  <p:nvPr/>
                </p:nvSpPr>
                <p:spPr>
                  <a:xfrm>
                    <a:off x="3790591" y="2564748"/>
                    <a:ext cx="55758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F3C8CF4D-51F5-426B-AEE8-9B9AEA44AC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0591" y="2564748"/>
                    <a:ext cx="557589" cy="40011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677204F-DFAC-43A5-B728-1543903127F1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950" y="2547259"/>
                    <a:ext cx="55758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677204F-DFAC-43A5-B728-1543903127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950" y="2547259"/>
                    <a:ext cx="557589" cy="40011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ACF53F9F-909E-48BF-8794-F530DB5EE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170601" y="2563868"/>
                    <a:ext cx="55758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ACF53F9F-909E-48BF-8794-F530DB5EE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0601" y="2563868"/>
                    <a:ext cx="557589" cy="40011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连接符 9">
                <a:extLst>
                  <a:ext uri="{FF2B5EF4-FFF2-40B4-BE49-F238E27FC236}">
                    <a16:creationId xmlns:a16="http://schemas.microsoft.com/office/drawing/2014/main" id="{B49DCAC3-FF09-4738-98E3-3321D06A51B3}"/>
                  </a:ext>
                </a:extLst>
              </p:cNvPr>
              <p:cNvCxnSpPr>
                <a:cxnSpLocks/>
                <a:stCxn id="34" idx="6"/>
                <a:endCxn id="33" idx="1"/>
              </p:cNvCxnSpPr>
              <p:nvPr/>
            </p:nvCxnSpPr>
            <p:spPr>
              <a:xfrm flipH="1" flipV="1">
                <a:off x="8093693" y="2454624"/>
                <a:ext cx="817005" cy="581276"/>
              </a:xfrm>
              <a:prstGeom prst="bentConnector5">
                <a:avLst>
                  <a:gd name="adj1" fmla="val -27980"/>
                  <a:gd name="adj2" fmla="val -106738"/>
                  <a:gd name="adj3" fmla="val 1442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9">
                <a:extLst>
                  <a:ext uri="{FF2B5EF4-FFF2-40B4-BE49-F238E27FC236}">
                    <a16:creationId xmlns:a16="http://schemas.microsoft.com/office/drawing/2014/main" id="{352A102F-FAAC-496A-8EB1-C992472F6F7A}"/>
                  </a:ext>
                </a:extLst>
              </p:cNvPr>
              <p:cNvCxnSpPr>
                <a:cxnSpLocks/>
                <a:stCxn id="38" idx="6"/>
                <a:endCxn id="37" idx="1"/>
              </p:cNvCxnSpPr>
              <p:nvPr/>
            </p:nvCxnSpPr>
            <p:spPr>
              <a:xfrm flipH="1" flipV="1">
                <a:off x="5894302" y="2454624"/>
                <a:ext cx="817005" cy="575734"/>
              </a:xfrm>
              <a:prstGeom prst="bentConnector5">
                <a:avLst>
                  <a:gd name="adj1" fmla="val -27980"/>
                  <a:gd name="adj2" fmla="val -109209"/>
                  <a:gd name="adj3" fmla="val 14358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9">
                <a:extLst>
                  <a:ext uri="{FF2B5EF4-FFF2-40B4-BE49-F238E27FC236}">
                    <a16:creationId xmlns:a16="http://schemas.microsoft.com/office/drawing/2014/main" id="{FDDEFFC7-9570-46B1-9CCC-5DE3037ECBB0}"/>
                  </a:ext>
                </a:extLst>
              </p:cNvPr>
              <p:cNvCxnSpPr>
                <a:cxnSpLocks/>
                <a:stCxn id="42" idx="6"/>
                <a:endCxn id="41" idx="1"/>
              </p:cNvCxnSpPr>
              <p:nvPr/>
            </p:nvCxnSpPr>
            <p:spPr>
              <a:xfrm flipH="1" flipV="1">
                <a:off x="3701178" y="2454624"/>
                <a:ext cx="817005" cy="586818"/>
              </a:xfrm>
              <a:prstGeom prst="bentConnector5">
                <a:avLst>
                  <a:gd name="adj1" fmla="val -27980"/>
                  <a:gd name="adj2" fmla="val -108090"/>
                  <a:gd name="adj3" fmla="val 14358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9">
                <a:extLst>
                  <a:ext uri="{FF2B5EF4-FFF2-40B4-BE49-F238E27FC236}">
                    <a16:creationId xmlns:a16="http://schemas.microsoft.com/office/drawing/2014/main" id="{F2E686EC-0BDF-454B-86D4-8B7AE19780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0552" y="1678829"/>
                <a:ext cx="540000" cy="756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7B1ED53-4B65-4FCF-BCE4-F5448686B57C}"/>
                  </a:ext>
                </a:extLst>
              </p:cNvPr>
              <p:cNvSpPr/>
              <p:nvPr/>
            </p:nvSpPr>
            <p:spPr>
              <a:xfrm>
                <a:off x="4933941" y="2408727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68">
                <a:extLst>
                  <a:ext uri="{FF2B5EF4-FFF2-40B4-BE49-F238E27FC236}">
                    <a16:creationId xmlns:a16="http://schemas.microsoft.com/office/drawing/2014/main" id="{171DBCFD-7127-45F7-A927-BC433A0B15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15024" y="2447847"/>
                <a:ext cx="1474122" cy="609753"/>
              </a:xfrm>
              <a:prstGeom prst="bentConnector3">
                <a:avLst>
                  <a:gd name="adj1" fmla="val 37595"/>
                </a:avLst>
              </a:prstGeom>
              <a:solidFill>
                <a:schemeClr val="accent1"/>
              </a:solidFill>
              <a:ln w="28575" cap="flat" cmpd="sng" algn="ctr">
                <a:solidFill>
                  <a:schemeClr val="accent5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47BE3AD-8A7E-43FF-A040-D27606E780A0}"/>
                  </a:ext>
                </a:extLst>
              </p:cNvPr>
              <p:cNvSpPr/>
              <p:nvPr/>
            </p:nvSpPr>
            <p:spPr>
              <a:xfrm>
                <a:off x="7133454" y="2418010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9">
                <a:extLst>
                  <a:ext uri="{FF2B5EF4-FFF2-40B4-BE49-F238E27FC236}">
                    <a16:creationId xmlns:a16="http://schemas.microsoft.com/office/drawing/2014/main" id="{95147EE1-E0F4-4548-B4FB-23E116A0DD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15197" y="1695143"/>
                <a:ext cx="558000" cy="75600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9F66F42-494C-4C1A-A2C9-ABB95D4562F5}"/>
                </a:ext>
              </a:extLst>
            </p:cNvPr>
            <p:cNvSpPr txBox="1"/>
            <p:nvPr/>
          </p:nvSpPr>
          <p:spPr>
            <a:xfrm>
              <a:off x="172927" y="4299880"/>
              <a:ext cx="1113905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spc="600" dirty="0"/>
                <a:t>递减</a:t>
              </a:r>
              <a:endParaRPr lang="zh-CN" altLang="en-US" sz="2800" spc="600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77D10B0-E0A9-4BCA-84AE-BFD0CD32CDB1}"/>
                </a:ext>
              </a:extLst>
            </p:cNvPr>
            <p:cNvGrpSpPr/>
            <p:nvPr/>
          </p:nvGrpSpPr>
          <p:grpSpPr>
            <a:xfrm>
              <a:off x="8851379" y="4458340"/>
              <a:ext cx="2842363" cy="1523220"/>
              <a:chOff x="8851379" y="4458340"/>
              <a:chExt cx="2842363" cy="1523220"/>
            </a:xfrm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605CB5D-1A05-4CF5-9B63-257178D9CAAD}"/>
                  </a:ext>
                </a:extLst>
              </p:cNvPr>
              <p:cNvSpPr/>
              <p:nvPr/>
            </p:nvSpPr>
            <p:spPr>
              <a:xfrm>
                <a:off x="9642833" y="445834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D8A7CE68-857D-4414-AAF8-7658E147D50A}"/>
                  </a:ext>
                </a:extLst>
              </p:cNvPr>
              <p:cNvSpPr/>
              <p:nvPr/>
            </p:nvSpPr>
            <p:spPr>
              <a:xfrm>
                <a:off x="10434287" y="445834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6878C1EB-2892-4105-8A3A-A16B2E6F1C46}"/>
                  </a:ext>
                </a:extLst>
              </p:cNvPr>
              <p:cNvSpPr/>
              <p:nvPr/>
            </p:nvSpPr>
            <p:spPr>
              <a:xfrm>
                <a:off x="11225742" y="445834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6B8DD149-986E-4CE4-BC06-43328FB205E9}"/>
                  </a:ext>
                </a:extLst>
              </p:cNvPr>
              <p:cNvSpPr/>
              <p:nvPr/>
            </p:nvSpPr>
            <p:spPr>
              <a:xfrm>
                <a:off x="8851386" y="551356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EFA8EE8D-21F1-4AE3-9DA2-85FC22C19112}"/>
                  </a:ext>
                </a:extLst>
              </p:cNvPr>
              <p:cNvSpPr/>
              <p:nvPr/>
            </p:nvSpPr>
            <p:spPr>
              <a:xfrm>
                <a:off x="9642838" y="551356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C8C87A7B-A5C2-4E8B-B657-C45285D1D3DA}"/>
                  </a:ext>
                </a:extLst>
              </p:cNvPr>
              <p:cNvSpPr/>
              <p:nvPr/>
            </p:nvSpPr>
            <p:spPr>
              <a:xfrm>
                <a:off x="10434290" y="551356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E14EF17A-E881-4BD2-A357-21886E1BCF2B}"/>
                  </a:ext>
                </a:extLst>
              </p:cNvPr>
              <p:cNvSpPr/>
              <p:nvPr/>
            </p:nvSpPr>
            <p:spPr>
              <a:xfrm>
                <a:off x="11225742" y="551356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38179C75-2C66-4C57-A58D-15B60D0D7068}"/>
                  </a:ext>
                </a:extLst>
              </p:cNvPr>
              <p:cNvSpPr/>
              <p:nvPr/>
            </p:nvSpPr>
            <p:spPr>
              <a:xfrm>
                <a:off x="8851379" y="4458340"/>
                <a:ext cx="468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3E52911E-DE0E-4DF5-B946-EA794DB8F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9379" y="4692340"/>
                <a:ext cx="323454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83973F59-9AC7-4B7B-BBBC-6555AB4FE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10833" y="4692340"/>
                <a:ext cx="323454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17666ECA-8EDC-49DA-87EE-8BFC7BA2EF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02287" y="4692340"/>
                <a:ext cx="323455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16AF394A-FC76-4B02-9918-7BD5F6BA9F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9742" y="4926340"/>
                <a:ext cx="0" cy="58722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91AD3583-944E-4F80-8649-0310939F8EE0}"/>
                  </a:ext>
                </a:extLst>
              </p:cNvPr>
              <p:cNvCxnSpPr>
                <a:cxnSpLocks/>
                <a:stCxn id="102" idx="6"/>
                <a:endCxn id="103" idx="2"/>
              </p:cNvCxnSpPr>
              <p:nvPr/>
            </p:nvCxnSpPr>
            <p:spPr>
              <a:xfrm>
                <a:off x="9319386" y="5747560"/>
                <a:ext cx="323452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8E88635C-7E77-46FE-95DF-BFBD093DD1D6}"/>
                  </a:ext>
                </a:extLst>
              </p:cNvPr>
              <p:cNvCxnSpPr>
                <a:cxnSpLocks/>
                <a:stCxn id="103" idx="6"/>
                <a:endCxn id="104" idx="2"/>
              </p:cNvCxnSpPr>
              <p:nvPr/>
            </p:nvCxnSpPr>
            <p:spPr>
              <a:xfrm>
                <a:off x="10110838" y="5747560"/>
                <a:ext cx="323452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9DABACA4-3671-4094-9771-601D4E41931C}"/>
                  </a:ext>
                </a:extLst>
              </p:cNvPr>
              <p:cNvCxnSpPr>
                <a:cxnSpLocks/>
                <a:stCxn id="104" idx="6"/>
                <a:endCxn id="105" idx="2"/>
              </p:cNvCxnSpPr>
              <p:nvPr/>
            </p:nvCxnSpPr>
            <p:spPr>
              <a:xfrm>
                <a:off x="10902290" y="5747560"/>
                <a:ext cx="323452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D1DC6F13-5685-495E-890F-36AD1A8ED7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5379" y="4926340"/>
                <a:ext cx="7" cy="58722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84F06A-75D8-4B51-98B0-C6FE5709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3A100A0-F94B-43D8-9FC2-AEEE1AE085BE}"/>
                  </a:ext>
                </a:extLst>
              </p:cNvPr>
              <p:cNvSpPr txBox="1"/>
              <p:nvPr/>
            </p:nvSpPr>
            <p:spPr>
              <a:xfrm>
                <a:off x="9797110" y="2294843"/>
                <a:ext cx="1057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3A100A0-F94B-43D8-9FC2-AEEE1AE0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10" y="2294843"/>
                <a:ext cx="1057021" cy="369332"/>
              </a:xfrm>
              <a:prstGeom prst="rect">
                <a:avLst/>
              </a:prstGeom>
              <a:blipFill>
                <a:blip r:embed="rId25"/>
                <a:stretch>
                  <a:fillRect l="-114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3B626-4212-4E1C-BCFD-8DE532CF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位</a:t>
            </a:r>
            <a:r>
              <a:rPr lang="zh-CN" altLang="en-US" b="1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二进制</a:t>
            </a:r>
            <a:r>
              <a:rPr lang="zh-CN" altLang="en-US" b="1" dirty="0"/>
              <a:t>递增</a:t>
            </a:r>
            <a:r>
              <a:rPr lang="zh-CN" altLang="en-US" dirty="0"/>
              <a:t>、</a:t>
            </a:r>
            <a:r>
              <a:rPr lang="zh-CN" altLang="en-US" b="1" dirty="0"/>
              <a:t>递减</a:t>
            </a:r>
            <a:r>
              <a:rPr lang="zh-CN" altLang="en-US" dirty="0"/>
              <a:t>计数器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36FC22-62D4-4F10-A779-2907E6BBFD92}"/>
              </a:ext>
            </a:extLst>
          </p:cNvPr>
          <p:cNvGrpSpPr/>
          <p:nvPr/>
        </p:nvGrpSpPr>
        <p:grpSpPr>
          <a:xfrm>
            <a:off x="2432498" y="2329248"/>
            <a:ext cx="1264105" cy="307777"/>
            <a:chOff x="1901245" y="2340665"/>
            <a:chExt cx="1264105" cy="30777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E885213-89F0-4672-AC00-CD3B110DCF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37350" y="2508444"/>
              <a:ext cx="828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6BAA726-155A-4A74-885D-37AC101EC185}"/>
                    </a:ext>
                  </a:extLst>
                </p:cNvPr>
                <p:cNvSpPr txBox="1"/>
                <p:nvPr/>
              </p:nvSpPr>
              <p:spPr>
                <a:xfrm>
                  <a:off x="1901245" y="2340665"/>
                  <a:ext cx="41947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71FBA54D-3488-4575-8F96-C4618B2A0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245" y="2340665"/>
                  <a:ext cx="419474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0145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7F95D90-134D-46BD-94FD-74F3F9F68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250" y="1079216"/>
            <a:ext cx="735330" cy="39243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9C17255-FB19-4B35-B5EC-1B2F399C443D}"/>
              </a:ext>
            </a:extLst>
          </p:cNvPr>
          <p:cNvGrpSpPr/>
          <p:nvPr/>
        </p:nvGrpSpPr>
        <p:grpSpPr>
          <a:xfrm>
            <a:off x="3620076" y="1646224"/>
            <a:ext cx="898107" cy="1080120"/>
            <a:chOff x="3453822" y="1651766"/>
            <a:chExt cx="898107" cy="108012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1AC8041-027C-45EF-8DD9-40CB8BB70426}"/>
                </a:ext>
              </a:extLst>
            </p:cNvPr>
            <p:cNvSpPr/>
            <p:nvPr/>
          </p:nvSpPr>
          <p:spPr bwMode="auto">
            <a:xfrm>
              <a:off x="3525829" y="1651766"/>
              <a:ext cx="720080" cy="108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1" name="直角三角形 40">
              <a:extLst>
                <a:ext uri="{FF2B5EF4-FFF2-40B4-BE49-F238E27FC236}">
                  <a16:creationId xmlns:a16="http://schemas.microsoft.com/office/drawing/2014/main" id="{75CFEDD3-4B44-40F7-8625-98B780247929}"/>
                </a:ext>
              </a:extLst>
            </p:cNvPr>
            <p:cNvSpPr/>
            <p:nvPr/>
          </p:nvSpPr>
          <p:spPr bwMode="auto">
            <a:xfrm rot="13581506">
              <a:off x="3446621" y="2411129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AA7CBE-A10A-4E67-8245-3186EA24A059}"/>
                    </a:ext>
                  </a:extLst>
                </p:cNvPr>
                <p:cNvSpPr/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8AA7CBE-A10A-4E67-8245-3186EA24A0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DF02E1B-6AFD-499E-A9FA-BA06ECA1B32B}"/>
                </a:ext>
              </a:extLst>
            </p:cNvPr>
            <p:cNvSpPr/>
            <p:nvPr/>
          </p:nvSpPr>
          <p:spPr bwMode="auto">
            <a:xfrm>
              <a:off x="4243929" y="24831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31C4E2-0DBC-44E3-8E11-1D9E8D4CE5A8}"/>
              </a:ext>
            </a:extLst>
          </p:cNvPr>
          <p:cNvGrpSpPr/>
          <p:nvPr/>
        </p:nvGrpSpPr>
        <p:grpSpPr>
          <a:xfrm>
            <a:off x="5813200" y="1646224"/>
            <a:ext cx="898107" cy="1080120"/>
            <a:chOff x="3453822" y="1651766"/>
            <a:chExt cx="898107" cy="108012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2C0D5EE-5A83-4448-9FF3-991153AB0BE6}"/>
                </a:ext>
              </a:extLst>
            </p:cNvPr>
            <p:cNvSpPr/>
            <p:nvPr/>
          </p:nvSpPr>
          <p:spPr bwMode="auto">
            <a:xfrm>
              <a:off x="3525829" y="1651766"/>
              <a:ext cx="720080" cy="108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id="{720BECE9-FFC7-46B9-BA45-C8A76902DC41}"/>
                </a:ext>
              </a:extLst>
            </p:cNvPr>
            <p:cNvSpPr/>
            <p:nvPr/>
          </p:nvSpPr>
          <p:spPr bwMode="auto">
            <a:xfrm rot="13581506">
              <a:off x="3446621" y="2411129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2B870037-A8C8-49F7-B576-D372CA321F79}"/>
                    </a:ext>
                  </a:extLst>
                </p:cNvPr>
                <p:cNvSpPr/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2B870037-A8C8-49F7-B576-D372CA321F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E647DC1-C10E-4681-AEBA-4A2DF159F214}"/>
                </a:ext>
              </a:extLst>
            </p:cNvPr>
            <p:cNvSpPr/>
            <p:nvPr/>
          </p:nvSpPr>
          <p:spPr bwMode="auto">
            <a:xfrm>
              <a:off x="4243929" y="24831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4B98EA-8323-421C-826A-858AE1F415DD}"/>
              </a:ext>
            </a:extLst>
          </p:cNvPr>
          <p:cNvGrpSpPr/>
          <p:nvPr/>
        </p:nvGrpSpPr>
        <p:grpSpPr>
          <a:xfrm>
            <a:off x="8112347" y="1646224"/>
            <a:ext cx="898107" cy="1080120"/>
            <a:chOff x="3453822" y="1651766"/>
            <a:chExt cx="898107" cy="10801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CE67950-0926-45F3-B73B-647AA8FD4832}"/>
                </a:ext>
              </a:extLst>
            </p:cNvPr>
            <p:cNvSpPr/>
            <p:nvPr/>
          </p:nvSpPr>
          <p:spPr bwMode="auto">
            <a:xfrm>
              <a:off x="3525829" y="1651766"/>
              <a:ext cx="720080" cy="108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EA4E6D03-7720-4AAF-A4F8-C8163F96BB62}"/>
                </a:ext>
              </a:extLst>
            </p:cNvPr>
            <p:cNvSpPr/>
            <p:nvPr/>
          </p:nvSpPr>
          <p:spPr bwMode="auto">
            <a:xfrm rot="13581506">
              <a:off x="3446621" y="2411129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98C5BC8B-07C6-45CC-A9FF-2D6701BA90AD}"/>
                    </a:ext>
                  </a:extLst>
                </p:cNvPr>
                <p:cNvSpPr/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98C5BC8B-07C6-45CC-A9FF-2D6701BA90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A3B1483-9D4A-459E-B111-8F55145E16B6}"/>
                </a:ext>
              </a:extLst>
            </p:cNvPr>
            <p:cNvSpPr/>
            <p:nvPr/>
          </p:nvSpPr>
          <p:spPr bwMode="auto">
            <a:xfrm>
              <a:off x="4243929" y="24831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12" name="直接连接符 9">
            <a:extLst>
              <a:ext uri="{FF2B5EF4-FFF2-40B4-BE49-F238E27FC236}">
                <a16:creationId xmlns:a16="http://schemas.microsoft.com/office/drawing/2014/main" id="{7552ACDA-AAB9-41AA-A012-25691B52B33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373117" y="1894899"/>
            <a:ext cx="32400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9">
            <a:extLst>
              <a:ext uri="{FF2B5EF4-FFF2-40B4-BE49-F238E27FC236}">
                <a16:creationId xmlns:a16="http://schemas.microsoft.com/office/drawing/2014/main" id="{1797299F-0E57-43A4-A57C-068F544DC398}"/>
              </a:ext>
            </a:extLst>
          </p:cNvPr>
          <p:cNvCxnSpPr>
            <a:cxnSpLocks/>
          </p:cNvCxnSpPr>
          <p:nvPr/>
        </p:nvCxnSpPr>
        <p:spPr>
          <a:xfrm>
            <a:off x="4404641" y="1911526"/>
            <a:ext cx="147600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9">
            <a:extLst>
              <a:ext uri="{FF2B5EF4-FFF2-40B4-BE49-F238E27FC236}">
                <a16:creationId xmlns:a16="http://schemas.microsoft.com/office/drawing/2014/main" id="{A5F9C735-3100-4D2A-BC93-AD82AEFCE260}"/>
              </a:ext>
            </a:extLst>
          </p:cNvPr>
          <p:cNvCxnSpPr>
            <a:cxnSpLocks/>
          </p:cNvCxnSpPr>
          <p:nvPr/>
        </p:nvCxnSpPr>
        <p:spPr>
          <a:xfrm flipV="1">
            <a:off x="6605287" y="1364103"/>
            <a:ext cx="380963" cy="504000"/>
          </a:xfrm>
          <a:prstGeom prst="bentConnector3">
            <a:avLst>
              <a:gd name="adj1" fmla="val 6163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0">
            <a:extLst>
              <a:ext uri="{FF2B5EF4-FFF2-40B4-BE49-F238E27FC236}">
                <a16:creationId xmlns:a16="http://schemas.microsoft.com/office/drawing/2014/main" id="{19B74C14-B125-42CD-A70F-D9D188573DB9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633985" y="-29947"/>
            <a:ext cx="36000" cy="5040000"/>
          </a:xfrm>
          <a:prstGeom prst="bentConnector4">
            <a:avLst>
              <a:gd name="adj1" fmla="val -1083714"/>
              <a:gd name="adj2" fmla="val 90919"/>
            </a:avLst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接连接符 9">
            <a:extLst>
              <a:ext uri="{FF2B5EF4-FFF2-40B4-BE49-F238E27FC236}">
                <a16:creationId xmlns:a16="http://schemas.microsoft.com/office/drawing/2014/main" id="{9AA88472-DDE4-46A7-84E5-AC15685FD8BB}"/>
              </a:ext>
            </a:extLst>
          </p:cNvPr>
          <p:cNvCxnSpPr>
            <a:cxnSpLocks/>
          </p:cNvCxnSpPr>
          <p:nvPr/>
        </p:nvCxnSpPr>
        <p:spPr>
          <a:xfrm rot="5400000">
            <a:off x="3979212" y="2631526"/>
            <a:ext cx="1440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8B8A3CE-EA50-4EC1-95F4-8B13D9DA6866}"/>
                  </a:ext>
                </a:extLst>
              </p:cNvPr>
              <p:cNvSpPr/>
              <p:nvPr/>
            </p:nvSpPr>
            <p:spPr>
              <a:xfrm>
                <a:off x="4592588" y="3289067"/>
                <a:ext cx="342338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8B8A3CE-EA50-4EC1-95F4-8B13D9DA6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88" y="3289067"/>
                <a:ext cx="342338" cy="400110"/>
              </a:xfrm>
              <a:prstGeom prst="rect">
                <a:avLst/>
              </a:prstGeom>
              <a:blipFill>
                <a:blip r:embed="rId11"/>
                <a:stretch>
                  <a:fillRect l="-22807" r="-7018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4FDE9FE-DA3E-4522-9B79-D6565A249043}"/>
                  </a:ext>
                </a:extLst>
              </p:cNvPr>
              <p:cNvSpPr/>
              <p:nvPr/>
            </p:nvSpPr>
            <p:spPr>
              <a:xfrm>
                <a:off x="6716849" y="3284299"/>
                <a:ext cx="334963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4FDE9FE-DA3E-4522-9B79-D6565A249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849" y="3284299"/>
                <a:ext cx="334963" cy="400110"/>
              </a:xfrm>
              <a:prstGeom prst="rect">
                <a:avLst/>
              </a:prstGeom>
              <a:blipFill>
                <a:blip r:embed="rId12"/>
                <a:stretch>
                  <a:fillRect l="-23636" r="-7273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9">
            <a:extLst>
              <a:ext uri="{FF2B5EF4-FFF2-40B4-BE49-F238E27FC236}">
                <a16:creationId xmlns:a16="http://schemas.microsoft.com/office/drawing/2014/main" id="{C2FE5751-435D-4EB8-99B5-966027564E2C}"/>
              </a:ext>
            </a:extLst>
          </p:cNvPr>
          <p:cNvCxnSpPr>
            <a:cxnSpLocks/>
          </p:cNvCxnSpPr>
          <p:nvPr/>
        </p:nvCxnSpPr>
        <p:spPr>
          <a:xfrm>
            <a:off x="8904434" y="1892567"/>
            <a:ext cx="569426" cy="140400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C9F8931-A4DC-4CD3-BA53-F7A53B4751C7}"/>
                  </a:ext>
                </a:extLst>
              </p:cNvPr>
              <p:cNvSpPr/>
              <p:nvPr/>
            </p:nvSpPr>
            <p:spPr>
              <a:xfrm>
                <a:off x="9302691" y="3284299"/>
                <a:ext cx="342338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C9F8931-A4DC-4CD3-BA53-F7A53B475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691" y="3284299"/>
                <a:ext cx="342338" cy="400110"/>
              </a:xfrm>
              <a:prstGeom prst="rect">
                <a:avLst/>
              </a:prstGeom>
              <a:blipFill>
                <a:blip r:embed="rId13"/>
                <a:stretch>
                  <a:fillRect l="-23214" r="-8929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68">
            <a:extLst>
              <a:ext uri="{FF2B5EF4-FFF2-40B4-BE49-F238E27FC236}">
                <a16:creationId xmlns:a16="http://schemas.microsoft.com/office/drawing/2014/main" id="{800D8066-ADC5-45F8-A472-428D316ACEED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419763" y="2435024"/>
            <a:ext cx="396000" cy="5400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9D6DBA-92C6-4050-90E3-0B42989C7E87}"/>
                  </a:ext>
                </a:extLst>
              </p:cNvPr>
              <p:cNvSpPr txBox="1"/>
              <p:nvPr/>
            </p:nvSpPr>
            <p:spPr>
              <a:xfrm>
                <a:off x="3790591" y="2005023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79D6DBA-92C6-4050-90E3-0B42989C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91" y="2005023"/>
                <a:ext cx="52552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EF51D04-5B38-4E2B-8221-7583B23BCBA6}"/>
                  </a:ext>
                </a:extLst>
              </p:cNvPr>
              <p:cNvSpPr txBox="1"/>
              <p:nvPr/>
            </p:nvSpPr>
            <p:spPr>
              <a:xfrm>
                <a:off x="6010950" y="1987534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EF51D04-5B38-4E2B-8221-7583B23BC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950" y="1987534"/>
                <a:ext cx="525528" cy="400110"/>
              </a:xfrm>
              <a:prstGeom prst="rect">
                <a:avLst/>
              </a:prstGeom>
              <a:blipFill>
                <a:blip r:embed="rId1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07782E9-F8E6-49F1-8091-9827964EF707}"/>
                  </a:ext>
                </a:extLst>
              </p:cNvPr>
              <p:cNvSpPr txBox="1"/>
              <p:nvPr/>
            </p:nvSpPr>
            <p:spPr>
              <a:xfrm>
                <a:off x="8270357" y="2004143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07782E9-F8E6-49F1-8091-9827964E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357" y="2004143"/>
                <a:ext cx="525528" cy="400110"/>
              </a:xfrm>
              <a:prstGeom prst="rect">
                <a:avLst/>
              </a:prstGeom>
              <a:blipFill>
                <a:blip r:embed="rId1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5A1D35C1-A486-4104-8718-36CDE3A06F2A}"/>
              </a:ext>
            </a:extLst>
          </p:cNvPr>
          <p:cNvSpPr txBox="1"/>
          <p:nvPr/>
        </p:nvSpPr>
        <p:spPr>
          <a:xfrm>
            <a:off x="2987211" y="17074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b="1" dirty="0"/>
          </a:p>
        </p:txBody>
      </p:sp>
      <p:cxnSp>
        <p:nvCxnSpPr>
          <p:cNvPr id="51" name="直接连接符 9">
            <a:extLst>
              <a:ext uri="{FF2B5EF4-FFF2-40B4-BE49-F238E27FC236}">
                <a16:creationId xmlns:a16="http://schemas.microsoft.com/office/drawing/2014/main" id="{CA905939-E5DC-4AB2-87A4-94B53786680D}"/>
              </a:ext>
            </a:extLst>
          </p:cNvPr>
          <p:cNvCxnSpPr>
            <a:cxnSpLocks/>
          </p:cNvCxnSpPr>
          <p:nvPr/>
        </p:nvCxnSpPr>
        <p:spPr>
          <a:xfrm flipV="1">
            <a:off x="4412163" y="1192301"/>
            <a:ext cx="2574087" cy="720000"/>
          </a:xfrm>
          <a:prstGeom prst="bentConnector3">
            <a:avLst>
              <a:gd name="adj1" fmla="val 1103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9">
            <a:extLst>
              <a:ext uri="{FF2B5EF4-FFF2-40B4-BE49-F238E27FC236}">
                <a16:creationId xmlns:a16="http://schemas.microsoft.com/office/drawing/2014/main" id="{43BE8C26-AA26-402A-AE58-043352BA28EA}"/>
              </a:ext>
            </a:extLst>
          </p:cNvPr>
          <p:cNvCxnSpPr>
            <a:cxnSpLocks/>
            <a:stCxn id="8" idx="3"/>
            <a:endCxn id="34" idx="1"/>
          </p:cNvCxnSpPr>
          <p:nvPr/>
        </p:nvCxnSpPr>
        <p:spPr>
          <a:xfrm>
            <a:off x="7721580" y="1275431"/>
            <a:ext cx="471869" cy="6194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9">
            <a:extLst>
              <a:ext uri="{FF2B5EF4-FFF2-40B4-BE49-F238E27FC236}">
                <a16:creationId xmlns:a16="http://schemas.microsoft.com/office/drawing/2014/main" id="{C71C8BF3-510D-4D73-83CF-6BD018A23BE6}"/>
              </a:ext>
            </a:extLst>
          </p:cNvPr>
          <p:cNvCxnSpPr>
            <a:cxnSpLocks/>
          </p:cNvCxnSpPr>
          <p:nvPr/>
        </p:nvCxnSpPr>
        <p:spPr>
          <a:xfrm rot="5400000">
            <a:off x="6121126" y="2598274"/>
            <a:ext cx="1440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90B7453-A164-4738-8BFA-AE473FE79AB1}"/>
                  </a:ext>
                </a:extLst>
              </p:cNvPr>
              <p:cNvSpPr txBox="1"/>
              <p:nvPr/>
            </p:nvSpPr>
            <p:spPr>
              <a:xfrm>
                <a:off x="5040493" y="1568913"/>
                <a:ext cx="8301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90B7453-A164-4738-8BFA-AE473FE79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493" y="1568913"/>
                <a:ext cx="830163" cy="276999"/>
              </a:xfrm>
              <a:prstGeom prst="rect">
                <a:avLst/>
              </a:prstGeom>
              <a:blipFill>
                <a:blip r:embed="rId17"/>
                <a:stretch>
                  <a:fillRect l="-6618" r="-2206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CEBDFF7-F908-47B0-A4E3-35381CEDEB89}"/>
                  </a:ext>
                </a:extLst>
              </p:cNvPr>
              <p:cNvSpPr txBox="1"/>
              <p:nvPr/>
            </p:nvSpPr>
            <p:spPr>
              <a:xfrm>
                <a:off x="8067759" y="1171366"/>
                <a:ext cx="1085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CEBDFF7-F908-47B0-A4E3-35381CED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759" y="1171366"/>
                <a:ext cx="1085682" cy="276999"/>
              </a:xfrm>
              <a:prstGeom prst="rect">
                <a:avLst/>
              </a:prstGeom>
              <a:blipFill>
                <a:blip r:embed="rId18"/>
                <a:stretch>
                  <a:fillRect l="-4469" r="-1676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D64B5BF7-7404-4316-A365-AF89E1E00363}"/>
              </a:ext>
            </a:extLst>
          </p:cNvPr>
          <p:cNvGrpSpPr/>
          <p:nvPr/>
        </p:nvGrpSpPr>
        <p:grpSpPr>
          <a:xfrm>
            <a:off x="2469012" y="5378802"/>
            <a:ext cx="1264105" cy="307777"/>
            <a:chOff x="1901245" y="2340665"/>
            <a:chExt cx="1264105" cy="307777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8E747F0-8EEC-4DAF-81B4-6CDEB33733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37350" y="2508444"/>
              <a:ext cx="828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B8B6AD3B-A34F-4AA4-8797-52A4B9CB3491}"/>
                    </a:ext>
                  </a:extLst>
                </p:cNvPr>
                <p:cNvSpPr txBox="1"/>
                <p:nvPr/>
              </p:nvSpPr>
              <p:spPr>
                <a:xfrm>
                  <a:off x="1901245" y="2340665"/>
                  <a:ext cx="41947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71FBA54D-3488-4575-8F96-C4618B2A0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245" y="2340665"/>
                  <a:ext cx="419474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0145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F72BB28D-033C-480C-AABD-872A858CC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764" y="4128770"/>
            <a:ext cx="735330" cy="392430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392D6E42-187E-4ADD-B41D-E224C0CF4462}"/>
              </a:ext>
            </a:extLst>
          </p:cNvPr>
          <p:cNvGrpSpPr/>
          <p:nvPr/>
        </p:nvGrpSpPr>
        <p:grpSpPr>
          <a:xfrm>
            <a:off x="3656590" y="4695778"/>
            <a:ext cx="898107" cy="1080120"/>
            <a:chOff x="3453822" y="1651766"/>
            <a:chExt cx="898107" cy="108012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963FD12-A250-493C-91A5-3B1B954A5B5B}"/>
                </a:ext>
              </a:extLst>
            </p:cNvPr>
            <p:cNvSpPr/>
            <p:nvPr/>
          </p:nvSpPr>
          <p:spPr bwMode="auto">
            <a:xfrm>
              <a:off x="3525829" y="1651766"/>
              <a:ext cx="720080" cy="108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2" name="直角三角形 71">
              <a:extLst>
                <a:ext uri="{FF2B5EF4-FFF2-40B4-BE49-F238E27FC236}">
                  <a16:creationId xmlns:a16="http://schemas.microsoft.com/office/drawing/2014/main" id="{D5942A6A-D6CD-4922-9170-64FBCD87EC35}"/>
                </a:ext>
              </a:extLst>
            </p:cNvPr>
            <p:cNvSpPr/>
            <p:nvPr/>
          </p:nvSpPr>
          <p:spPr bwMode="auto">
            <a:xfrm rot="13581506">
              <a:off x="3446621" y="2411129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A2DEB18A-0893-4158-AF21-B3340B1BC8D6}"/>
                    </a:ext>
                  </a:extLst>
                </p:cNvPr>
                <p:cNvSpPr/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A2DEB18A-0893-4158-AF21-B3340B1BC8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  <a:blipFill>
                  <a:blip r:embed="rId19"/>
                  <a:stretch>
                    <a:fillRect l="-25000" r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54817B3-0B3F-4E3E-A5D7-530B1209A5FC}"/>
                </a:ext>
              </a:extLst>
            </p:cNvPr>
            <p:cNvSpPr/>
            <p:nvPr/>
          </p:nvSpPr>
          <p:spPr bwMode="auto">
            <a:xfrm>
              <a:off x="4243929" y="24831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C246D78-2EF3-47BA-86F2-14AE25C3DF23}"/>
              </a:ext>
            </a:extLst>
          </p:cNvPr>
          <p:cNvGrpSpPr/>
          <p:nvPr/>
        </p:nvGrpSpPr>
        <p:grpSpPr>
          <a:xfrm>
            <a:off x="5849714" y="4695778"/>
            <a:ext cx="898107" cy="1080120"/>
            <a:chOff x="3453822" y="1651766"/>
            <a:chExt cx="898107" cy="1080120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64E0BE5-BB2E-412F-88EF-02B23E1421AD}"/>
                </a:ext>
              </a:extLst>
            </p:cNvPr>
            <p:cNvSpPr/>
            <p:nvPr/>
          </p:nvSpPr>
          <p:spPr bwMode="auto">
            <a:xfrm>
              <a:off x="3525829" y="1651766"/>
              <a:ext cx="720080" cy="108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7" name="直角三角形 76">
              <a:extLst>
                <a:ext uri="{FF2B5EF4-FFF2-40B4-BE49-F238E27FC236}">
                  <a16:creationId xmlns:a16="http://schemas.microsoft.com/office/drawing/2014/main" id="{AC173AD2-DD86-4D24-809C-22392E6F0454}"/>
                </a:ext>
              </a:extLst>
            </p:cNvPr>
            <p:cNvSpPr/>
            <p:nvPr/>
          </p:nvSpPr>
          <p:spPr bwMode="auto">
            <a:xfrm rot="13581506">
              <a:off x="3446621" y="2411129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E141A54E-8F63-4059-9065-F1DDA60E23AD}"/>
                    </a:ext>
                  </a:extLst>
                </p:cNvPr>
                <p:cNvSpPr/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E141A54E-8F63-4059-9065-F1DDA60E2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  <a:blipFill>
                  <a:blip r:embed="rId20"/>
                  <a:stretch>
                    <a:fillRect l="-28571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F274556-8E91-4FB7-9B11-C42A4824ECD4}"/>
                </a:ext>
              </a:extLst>
            </p:cNvPr>
            <p:cNvSpPr/>
            <p:nvPr/>
          </p:nvSpPr>
          <p:spPr bwMode="auto">
            <a:xfrm>
              <a:off x="4243929" y="24831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66CAA6F-9CC2-41DB-9508-5618E57289A4}"/>
              </a:ext>
            </a:extLst>
          </p:cNvPr>
          <p:cNvGrpSpPr/>
          <p:nvPr/>
        </p:nvGrpSpPr>
        <p:grpSpPr>
          <a:xfrm>
            <a:off x="8148861" y="4695778"/>
            <a:ext cx="898107" cy="1080120"/>
            <a:chOff x="3453822" y="1651766"/>
            <a:chExt cx="898107" cy="108012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66AE75D-FE25-43A5-BBB5-6BEB836B077B}"/>
                </a:ext>
              </a:extLst>
            </p:cNvPr>
            <p:cNvSpPr/>
            <p:nvPr/>
          </p:nvSpPr>
          <p:spPr bwMode="auto">
            <a:xfrm>
              <a:off x="3525829" y="1651766"/>
              <a:ext cx="720080" cy="108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2" name="直角三角形 81">
              <a:extLst>
                <a:ext uri="{FF2B5EF4-FFF2-40B4-BE49-F238E27FC236}">
                  <a16:creationId xmlns:a16="http://schemas.microsoft.com/office/drawing/2014/main" id="{1A3FE0F0-47EA-4BB0-8BAC-A6B38CC46371}"/>
                </a:ext>
              </a:extLst>
            </p:cNvPr>
            <p:cNvSpPr/>
            <p:nvPr/>
          </p:nvSpPr>
          <p:spPr bwMode="auto">
            <a:xfrm rot="13581506">
              <a:off x="3446621" y="2411129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719A0744-D7B7-4B2B-94BB-21DF8AF7B510}"/>
                    </a:ext>
                  </a:extLst>
                </p:cNvPr>
                <p:cNvSpPr/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719A0744-D7B7-4B2B-94BB-21DF8AF7B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924" y="1731164"/>
                  <a:ext cx="172804" cy="338554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354CC55-2BC7-4D47-917A-FCC11B013311}"/>
                </a:ext>
              </a:extLst>
            </p:cNvPr>
            <p:cNvSpPr/>
            <p:nvPr/>
          </p:nvSpPr>
          <p:spPr bwMode="auto">
            <a:xfrm>
              <a:off x="4243929" y="248313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85" name="直接连接符 9">
            <a:extLst>
              <a:ext uri="{FF2B5EF4-FFF2-40B4-BE49-F238E27FC236}">
                <a16:creationId xmlns:a16="http://schemas.microsoft.com/office/drawing/2014/main" id="{79EC32CC-010E-44BC-B7B7-F036C7FFE11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3409631" y="4944453"/>
            <a:ext cx="32400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9">
            <a:extLst>
              <a:ext uri="{FF2B5EF4-FFF2-40B4-BE49-F238E27FC236}">
                <a16:creationId xmlns:a16="http://schemas.microsoft.com/office/drawing/2014/main" id="{F4C7B28A-2181-4C58-B990-44F314178502}"/>
              </a:ext>
            </a:extLst>
          </p:cNvPr>
          <p:cNvCxnSpPr>
            <a:cxnSpLocks/>
          </p:cNvCxnSpPr>
          <p:nvPr/>
        </p:nvCxnSpPr>
        <p:spPr>
          <a:xfrm flipV="1">
            <a:off x="6747821" y="4408115"/>
            <a:ext cx="274943" cy="1173600"/>
          </a:xfrm>
          <a:prstGeom prst="bentConnector3">
            <a:avLst>
              <a:gd name="adj1" fmla="val 6814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50">
            <a:extLst>
              <a:ext uri="{FF2B5EF4-FFF2-40B4-BE49-F238E27FC236}">
                <a16:creationId xmlns:a16="http://schemas.microsoft.com/office/drawing/2014/main" id="{E0A0BA58-13F7-4967-AFB5-9A04749ABDC4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670499" y="3019607"/>
            <a:ext cx="36000" cy="5040000"/>
          </a:xfrm>
          <a:prstGeom prst="bentConnector4">
            <a:avLst>
              <a:gd name="adj1" fmla="val -1083714"/>
              <a:gd name="adj2" fmla="val 90919"/>
            </a:avLst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AF124E4-A1CF-43CD-8D44-1DBAFB81E3DA}"/>
                  </a:ext>
                </a:extLst>
              </p:cNvPr>
              <p:cNvSpPr/>
              <p:nvPr/>
            </p:nvSpPr>
            <p:spPr>
              <a:xfrm>
                <a:off x="4590309" y="6338621"/>
                <a:ext cx="342338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AF124E4-A1CF-43CD-8D44-1DBAFB81E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309" y="6338621"/>
                <a:ext cx="342338" cy="400110"/>
              </a:xfrm>
              <a:prstGeom prst="rect">
                <a:avLst/>
              </a:prstGeom>
              <a:blipFill>
                <a:blip r:embed="rId22"/>
                <a:stretch>
                  <a:fillRect l="-23214" r="-8929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59F96C15-6AC9-40D4-A879-D674C5E19D8B}"/>
                  </a:ext>
                </a:extLst>
              </p:cNvPr>
              <p:cNvSpPr/>
              <p:nvPr/>
            </p:nvSpPr>
            <p:spPr>
              <a:xfrm>
                <a:off x="6720111" y="6333853"/>
                <a:ext cx="334963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59F96C15-6AC9-40D4-A879-D674C5E19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111" y="6333853"/>
                <a:ext cx="334963" cy="400110"/>
              </a:xfrm>
              <a:prstGeom prst="rect">
                <a:avLst/>
              </a:prstGeom>
              <a:blipFill>
                <a:blip r:embed="rId23"/>
                <a:stretch>
                  <a:fillRect l="-23636" r="-7273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接连接符 9">
            <a:extLst>
              <a:ext uri="{FF2B5EF4-FFF2-40B4-BE49-F238E27FC236}">
                <a16:creationId xmlns:a16="http://schemas.microsoft.com/office/drawing/2014/main" id="{F54EAD3E-CFAF-4D0C-A1D5-D541662CA6A8}"/>
              </a:ext>
            </a:extLst>
          </p:cNvPr>
          <p:cNvCxnSpPr>
            <a:cxnSpLocks/>
          </p:cNvCxnSpPr>
          <p:nvPr/>
        </p:nvCxnSpPr>
        <p:spPr>
          <a:xfrm>
            <a:off x="8940948" y="4942121"/>
            <a:ext cx="569426" cy="140400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192BC14-A08A-460C-A3A4-F4694F240ADB}"/>
                  </a:ext>
                </a:extLst>
              </p:cNvPr>
              <p:cNvSpPr/>
              <p:nvPr/>
            </p:nvSpPr>
            <p:spPr>
              <a:xfrm>
                <a:off x="9339205" y="6333853"/>
                <a:ext cx="342338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192BC14-A08A-460C-A3A4-F4694F240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205" y="6333853"/>
                <a:ext cx="342338" cy="400110"/>
              </a:xfrm>
              <a:prstGeom prst="rect">
                <a:avLst/>
              </a:prstGeom>
              <a:blipFill>
                <a:blip r:embed="rId24"/>
                <a:stretch>
                  <a:fillRect l="-23214" r="-89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接连接符 68">
            <a:extLst>
              <a:ext uri="{FF2B5EF4-FFF2-40B4-BE49-F238E27FC236}">
                <a16:creationId xmlns:a16="http://schemas.microsoft.com/office/drawing/2014/main" id="{415C70C5-F60F-41FB-8388-E3C87E30EBCE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456277" y="5484578"/>
            <a:ext cx="396000" cy="54000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A9C4DA7-DAF0-4E57-8FF9-902D21BCC0D4}"/>
                  </a:ext>
                </a:extLst>
              </p:cNvPr>
              <p:cNvSpPr txBox="1"/>
              <p:nvPr/>
            </p:nvSpPr>
            <p:spPr>
              <a:xfrm>
                <a:off x="3827105" y="5054577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A9C4DA7-DAF0-4E57-8FF9-902D21BC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105" y="5054577"/>
                <a:ext cx="525528" cy="400110"/>
              </a:xfrm>
              <a:prstGeom prst="rect">
                <a:avLst/>
              </a:prstGeom>
              <a:blipFill>
                <a:blip r:embed="rId2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4FD84EA-7388-496A-9160-45E5B86E17C3}"/>
                  </a:ext>
                </a:extLst>
              </p:cNvPr>
              <p:cNvSpPr txBox="1"/>
              <p:nvPr/>
            </p:nvSpPr>
            <p:spPr>
              <a:xfrm>
                <a:off x="6047464" y="5037088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4FD84EA-7388-496A-9160-45E5B86E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464" y="5037088"/>
                <a:ext cx="525528" cy="400110"/>
              </a:xfrm>
              <a:prstGeom prst="rect">
                <a:avLst/>
              </a:prstGeom>
              <a:blipFill>
                <a:blip r:embed="rId2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38C8373-91A1-4565-82A0-6BA8A566239F}"/>
                  </a:ext>
                </a:extLst>
              </p:cNvPr>
              <p:cNvSpPr txBox="1"/>
              <p:nvPr/>
            </p:nvSpPr>
            <p:spPr>
              <a:xfrm>
                <a:off x="8306871" y="5053697"/>
                <a:ext cx="525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38C8373-91A1-4565-82A0-6BA8A566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871" y="5053697"/>
                <a:ext cx="525528" cy="400110"/>
              </a:xfrm>
              <a:prstGeom prst="rect">
                <a:avLst/>
              </a:prstGeom>
              <a:blipFill>
                <a:blip r:embed="rId2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DD71C47F-F47D-4A3E-AA4D-0A204618BDC8}"/>
              </a:ext>
            </a:extLst>
          </p:cNvPr>
          <p:cNvSpPr txBox="1"/>
          <p:nvPr/>
        </p:nvSpPr>
        <p:spPr>
          <a:xfrm>
            <a:off x="3023725" y="47569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b="1" dirty="0"/>
          </a:p>
        </p:txBody>
      </p:sp>
      <p:cxnSp>
        <p:nvCxnSpPr>
          <p:cNvPr id="99" name="直接连接符 9">
            <a:extLst>
              <a:ext uri="{FF2B5EF4-FFF2-40B4-BE49-F238E27FC236}">
                <a16:creationId xmlns:a16="http://schemas.microsoft.com/office/drawing/2014/main" id="{063892E8-EFF4-4E3F-8CC1-1C577BD55937}"/>
              </a:ext>
            </a:extLst>
          </p:cNvPr>
          <p:cNvCxnSpPr>
            <a:cxnSpLocks/>
            <a:stCxn id="74" idx="6"/>
          </p:cNvCxnSpPr>
          <p:nvPr/>
        </p:nvCxnSpPr>
        <p:spPr>
          <a:xfrm flipV="1">
            <a:off x="4554697" y="4241855"/>
            <a:ext cx="2468067" cy="1339294"/>
          </a:xfrm>
          <a:prstGeom prst="bentConnector3">
            <a:avLst>
              <a:gd name="adj1" fmla="val 1856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">
            <a:extLst>
              <a:ext uri="{FF2B5EF4-FFF2-40B4-BE49-F238E27FC236}">
                <a16:creationId xmlns:a16="http://schemas.microsoft.com/office/drawing/2014/main" id="{C618768A-9100-4EFA-9562-65446E290066}"/>
              </a:ext>
            </a:extLst>
          </p:cNvPr>
          <p:cNvCxnSpPr>
            <a:cxnSpLocks/>
            <a:stCxn id="69" idx="3"/>
            <a:endCxn id="83" idx="1"/>
          </p:cNvCxnSpPr>
          <p:nvPr/>
        </p:nvCxnSpPr>
        <p:spPr>
          <a:xfrm>
            <a:off x="7758094" y="4324985"/>
            <a:ext cx="471869" cy="6194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25C8DEE-5666-4C59-979C-14FD2E29E92A}"/>
                  </a:ext>
                </a:extLst>
              </p:cNvPr>
              <p:cNvSpPr txBox="1"/>
              <p:nvPr/>
            </p:nvSpPr>
            <p:spPr>
              <a:xfrm>
                <a:off x="5077007" y="4618467"/>
                <a:ext cx="824841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25C8DEE-5666-4C59-979C-14FD2E29E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07" y="4618467"/>
                <a:ext cx="824841" cy="277576"/>
              </a:xfrm>
              <a:prstGeom prst="rect">
                <a:avLst/>
              </a:prstGeom>
              <a:blipFill>
                <a:blip r:embed="rId28"/>
                <a:stretch>
                  <a:fillRect l="-6667" t="-4444" r="-2518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43E88A4-5615-4140-9A41-D1FF882510B9}"/>
                  </a:ext>
                </a:extLst>
              </p:cNvPr>
              <p:cNvSpPr txBox="1"/>
              <p:nvPr/>
            </p:nvSpPr>
            <p:spPr>
              <a:xfrm>
                <a:off x="8104273" y="4220920"/>
                <a:ext cx="1085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43E88A4-5615-4140-9A41-D1FF8825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73" y="4220920"/>
                <a:ext cx="1085682" cy="276999"/>
              </a:xfrm>
              <a:prstGeom prst="rect">
                <a:avLst/>
              </a:prstGeom>
              <a:blipFill>
                <a:blip r:embed="rId29"/>
                <a:stretch>
                  <a:fillRect l="-4469" t="-2174" r="-18994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连接符 9">
            <a:extLst>
              <a:ext uri="{FF2B5EF4-FFF2-40B4-BE49-F238E27FC236}">
                <a16:creationId xmlns:a16="http://schemas.microsoft.com/office/drawing/2014/main" id="{81E3271D-140D-4C7A-B587-F6D06007B50F}"/>
              </a:ext>
            </a:extLst>
          </p:cNvPr>
          <p:cNvCxnSpPr>
            <a:cxnSpLocks/>
            <a:stCxn id="71" idx="3"/>
            <a:endCxn id="90" idx="0"/>
          </p:cNvCxnSpPr>
          <p:nvPr/>
        </p:nvCxnSpPr>
        <p:spPr>
          <a:xfrm>
            <a:off x="4448677" y="5235838"/>
            <a:ext cx="312801" cy="110278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9">
            <a:extLst>
              <a:ext uri="{FF2B5EF4-FFF2-40B4-BE49-F238E27FC236}">
                <a16:creationId xmlns:a16="http://schemas.microsoft.com/office/drawing/2014/main" id="{249F40E7-ACBE-40E7-91E5-F9DFB9CAC5C8}"/>
              </a:ext>
            </a:extLst>
          </p:cNvPr>
          <p:cNvCxnSpPr>
            <a:cxnSpLocks/>
          </p:cNvCxnSpPr>
          <p:nvPr/>
        </p:nvCxnSpPr>
        <p:spPr>
          <a:xfrm>
            <a:off x="5008687" y="4913734"/>
            <a:ext cx="900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9">
            <a:extLst>
              <a:ext uri="{FF2B5EF4-FFF2-40B4-BE49-F238E27FC236}">
                <a16:creationId xmlns:a16="http://schemas.microsoft.com/office/drawing/2014/main" id="{318D81A4-7130-4019-941B-E4746C884B3B}"/>
              </a:ext>
            </a:extLst>
          </p:cNvPr>
          <p:cNvCxnSpPr>
            <a:cxnSpLocks/>
          </p:cNvCxnSpPr>
          <p:nvPr/>
        </p:nvCxnSpPr>
        <p:spPr>
          <a:xfrm>
            <a:off x="6663739" y="4915026"/>
            <a:ext cx="180000" cy="140400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175B069-8994-4255-AE03-456EF8F65AD6}"/>
              </a:ext>
            </a:extLst>
          </p:cNvPr>
          <p:cNvSpPr txBox="1"/>
          <p:nvPr/>
        </p:nvSpPr>
        <p:spPr>
          <a:xfrm>
            <a:off x="610541" y="2067638"/>
            <a:ext cx="111390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/>
              <a:t>递增</a:t>
            </a:r>
            <a:endParaRPr lang="zh-CN" altLang="en-US" sz="2800" spc="6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31AE841-832B-4EF7-BFE3-B022FE80BD15}"/>
              </a:ext>
            </a:extLst>
          </p:cNvPr>
          <p:cNvSpPr txBox="1"/>
          <p:nvPr/>
        </p:nvSpPr>
        <p:spPr>
          <a:xfrm>
            <a:off x="610541" y="4938705"/>
            <a:ext cx="1113905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/>
              <a:t>递减</a:t>
            </a:r>
            <a:endParaRPr lang="zh-CN" altLang="en-US" sz="2800" spc="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E9D23F-916F-4BE5-A3CC-C21D926A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301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4B951-52E2-4AAD-ADA5-2FA70979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  同步</a:t>
            </a:r>
            <a:r>
              <a:rPr lang="zh-CN" altLang="en-US" b="1" dirty="0"/>
              <a:t>可逆</a:t>
            </a:r>
            <a:r>
              <a:rPr lang="zh-CN" altLang="en-US" dirty="0"/>
              <a:t>二进制计数器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FAA71C-6F73-4634-B559-C72054FCC756}"/>
              </a:ext>
            </a:extLst>
          </p:cNvPr>
          <p:cNvGrpSpPr/>
          <p:nvPr/>
        </p:nvGrpSpPr>
        <p:grpSpPr>
          <a:xfrm>
            <a:off x="6855804" y="-2098"/>
            <a:ext cx="5336196" cy="6858000"/>
            <a:chOff x="6855804" y="-2098"/>
            <a:chExt cx="5336196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465E844-B4FF-465B-AD7D-1DC4F2C60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804" y="-2098"/>
              <a:ext cx="5336196" cy="6858000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E154052-45F9-4CCA-BFE1-787962DBAEED}"/>
                </a:ext>
              </a:extLst>
            </p:cNvPr>
            <p:cNvCxnSpPr/>
            <p:nvPr/>
          </p:nvCxnSpPr>
          <p:spPr>
            <a:xfrm>
              <a:off x="7289224" y="831273"/>
              <a:ext cx="11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57092FEB-3368-400A-8C19-417DB3B87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85671"/>
              </p:ext>
            </p:extLst>
          </p:nvPr>
        </p:nvGraphicFramePr>
        <p:xfrm>
          <a:off x="1173017" y="2487018"/>
          <a:ext cx="5549208" cy="257820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18389">
                  <a:extLst>
                    <a:ext uri="{9D8B030D-6E8A-4147-A177-3AD203B41FA5}">
                      <a16:colId xmlns:a16="http://schemas.microsoft.com/office/drawing/2014/main" val="2545892966"/>
                    </a:ext>
                  </a:extLst>
                </a:gridCol>
                <a:gridCol w="1718389">
                  <a:extLst>
                    <a:ext uri="{9D8B030D-6E8A-4147-A177-3AD203B41FA5}">
                      <a16:colId xmlns:a16="http://schemas.microsoft.com/office/drawing/2014/main" val="1398798517"/>
                    </a:ext>
                  </a:extLst>
                </a:gridCol>
                <a:gridCol w="2112430">
                  <a:extLst>
                    <a:ext uri="{9D8B030D-6E8A-4147-A177-3AD203B41FA5}">
                      <a16:colId xmlns:a16="http://schemas.microsoft.com/office/drawing/2014/main" val="406725072"/>
                    </a:ext>
                  </a:extLst>
                </a:gridCol>
              </a:tblGrid>
              <a:tr h="644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Up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Down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295547"/>
                  </a:ext>
                </a:extLst>
              </a:tr>
              <a:tr h="644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X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递增计数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8584286"/>
                  </a:ext>
                </a:extLst>
              </a:tr>
              <a:tr h="644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递减计数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1403732"/>
                  </a:ext>
                </a:extLst>
              </a:tr>
              <a:tr h="644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保持不变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7153891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8FDBF7-FCD3-4F0A-9E80-91E4A7BA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08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17AF5-A61D-451C-9E61-04857AC0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  4</a:t>
            </a:r>
            <a:r>
              <a:rPr lang="zh-CN" altLang="en-US" sz="4000" dirty="0"/>
              <a:t>位</a:t>
            </a:r>
            <a:r>
              <a:rPr lang="zh-CN" altLang="en-US" sz="4000" b="1" dirty="0"/>
              <a:t>并行置数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CE18CB-16A1-4246-B6F3-C471EFD71F37}"/>
              </a:ext>
            </a:extLst>
          </p:cNvPr>
          <p:cNvGrpSpPr/>
          <p:nvPr/>
        </p:nvGrpSpPr>
        <p:grpSpPr>
          <a:xfrm>
            <a:off x="105295" y="979093"/>
            <a:ext cx="5259185" cy="2539962"/>
            <a:chOff x="330220" y="1084387"/>
            <a:chExt cx="6630823" cy="29833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E01DE4D-0A53-4002-A59C-40B4332AF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20" y="1084387"/>
              <a:ext cx="6630823" cy="2983307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D10F19E-91FE-4D00-AE29-11A7A5D8480F}"/>
                </a:ext>
              </a:extLst>
            </p:cNvPr>
            <p:cNvSpPr/>
            <p:nvPr/>
          </p:nvSpPr>
          <p:spPr>
            <a:xfrm>
              <a:off x="2499316" y="3357000"/>
              <a:ext cx="144000" cy="144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EC9F82B-E240-49CC-889A-DE31F219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55" y="0"/>
            <a:ext cx="671232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685F50-6E62-48C3-823D-568D72E2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67" y="4121482"/>
            <a:ext cx="4391422" cy="202668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564573-36CB-49ED-AD92-224D3552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468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17AF5-A61D-451C-9E61-04857AC0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4</a:t>
            </a:r>
            <a:r>
              <a:rPr lang="zh-CN" altLang="en-US" sz="4000" dirty="0"/>
              <a:t>位</a:t>
            </a:r>
            <a:r>
              <a:rPr lang="zh-CN" altLang="en-US" sz="4000" b="1" dirty="0"/>
              <a:t>并行置数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CE18CB-16A1-4246-B6F3-C471EFD71F37}"/>
              </a:ext>
            </a:extLst>
          </p:cNvPr>
          <p:cNvGrpSpPr/>
          <p:nvPr/>
        </p:nvGrpSpPr>
        <p:grpSpPr>
          <a:xfrm>
            <a:off x="105295" y="979093"/>
            <a:ext cx="5259185" cy="2539962"/>
            <a:chOff x="330220" y="1084387"/>
            <a:chExt cx="6630823" cy="29833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E01DE4D-0A53-4002-A59C-40B4332AF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20" y="1084387"/>
              <a:ext cx="6630823" cy="2983307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D10F19E-91FE-4D00-AE29-11A7A5D8480F}"/>
                </a:ext>
              </a:extLst>
            </p:cNvPr>
            <p:cNvSpPr/>
            <p:nvPr/>
          </p:nvSpPr>
          <p:spPr>
            <a:xfrm>
              <a:off x="2499316" y="3357000"/>
              <a:ext cx="144000" cy="144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4685F50-6E62-48C3-823D-568D72E2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5" y="4121482"/>
            <a:ext cx="4391422" cy="2026683"/>
          </a:xfrm>
          <a:prstGeom prst="rect">
            <a:avLst/>
          </a:prstGeom>
        </p:spPr>
      </p:pic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BE25F181-E353-4D73-84CA-C29A1CDB3DA8}"/>
              </a:ext>
            </a:extLst>
          </p:cNvPr>
          <p:cNvSpPr/>
          <p:nvPr/>
        </p:nvSpPr>
        <p:spPr>
          <a:xfrm>
            <a:off x="10745585" y="210685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Counter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3B5E641-181A-47FD-8410-5047DA8DD07B}"/>
              </a:ext>
            </a:extLst>
          </p:cNvPr>
          <p:cNvGrpSpPr/>
          <p:nvPr/>
        </p:nvGrpSpPr>
        <p:grpSpPr>
          <a:xfrm>
            <a:off x="5539526" y="1215767"/>
            <a:ext cx="6585971" cy="5035403"/>
            <a:chOff x="5539526" y="1215767"/>
            <a:chExt cx="6585971" cy="503540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942ECFD-A519-4705-B66D-75BD147A7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1646" y="1327704"/>
              <a:ext cx="6495059" cy="4712878"/>
            </a:xfrm>
            <a:prstGeom prst="rect">
              <a:avLst/>
            </a:prstGeom>
          </p:spPr>
        </p:pic>
        <p:sp>
          <p:nvSpPr>
            <p:cNvPr id="13" name="矩形: 折角 12">
              <a:extLst>
                <a:ext uri="{FF2B5EF4-FFF2-40B4-BE49-F238E27FC236}">
                  <a16:creationId xmlns:a16="http://schemas.microsoft.com/office/drawing/2014/main" id="{F9C44287-C979-457B-9828-653347A978D9}"/>
                </a:ext>
              </a:extLst>
            </p:cNvPr>
            <p:cNvSpPr/>
            <p:nvPr/>
          </p:nvSpPr>
          <p:spPr>
            <a:xfrm>
              <a:off x="5539526" y="1215767"/>
              <a:ext cx="6585971" cy="5035403"/>
            </a:xfrm>
            <a:prstGeom prst="foldedCorner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202C6D-5785-4C09-B5EC-BDBF3879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1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sz="4400" dirty="0"/>
              <a:t>二进制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环形</a:t>
            </a:r>
            <a:r>
              <a:rPr lang="zh-CN" altLang="en-US" sz="4400" b="1" dirty="0"/>
              <a:t>计数器 </a:t>
            </a: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环形移位寄存器</a:t>
            </a: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sz="3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85288" y="1034874"/>
            <a:ext cx="26165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/>
              <a:t>不足：</a:t>
            </a:r>
            <a:r>
              <a:rPr lang="zh-CN" altLang="en-US" sz="2400" b="1" dirty="0"/>
              <a:t>利用率低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0BE58B-FC8D-4F20-B316-17054F7BF724}"/>
              </a:ext>
            </a:extLst>
          </p:cNvPr>
          <p:cNvGrpSpPr/>
          <p:nvPr/>
        </p:nvGrpSpPr>
        <p:grpSpPr>
          <a:xfrm>
            <a:off x="0" y="4391736"/>
            <a:ext cx="12192000" cy="2391306"/>
            <a:chOff x="0" y="4391736"/>
            <a:chExt cx="12192000" cy="23913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5F08F9D-6F96-4C16-9444-8F6839A5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4391736"/>
              <a:ext cx="12192000" cy="2360691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18A9688-AFFB-4194-B9E9-B9823D1F1772}"/>
                </a:ext>
              </a:extLst>
            </p:cNvPr>
            <p:cNvSpPr txBox="1"/>
            <p:nvPr/>
          </p:nvSpPr>
          <p:spPr>
            <a:xfrm>
              <a:off x="2193179" y="63767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67561AB-856B-4BDB-B7A7-71AB459BF202}"/>
                </a:ext>
              </a:extLst>
            </p:cNvPr>
            <p:cNvSpPr txBox="1"/>
            <p:nvPr/>
          </p:nvSpPr>
          <p:spPr>
            <a:xfrm>
              <a:off x="2974468" y="610699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CE56CF4-4E61-4D52-922A-6E82C1B15965}"/>
                </a:ext>
              </a:extLst>
            </p:cNvPr>
            <p:cNvSpPr txBox="1"/>
            <p:nvPr/>
          </p:nvSpPr>
          <p:spPr>
            <a:xfrm>
              <a:off x="5203136" y="554568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6319DA8-A7FA-464B-957D-F3DDF7A5D3F0}"/>
                </a:ext>
              </a:extLst>
            </p:cNvPr>
            <p:cNvSpPr txBox="1"/>
            <p:nvPr/>
          </p:nvSpPr>
          <p:spPr>
            <a:xfrm>
              <a:off x="3983296" y="58258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661CA8F-2DEF-4890-9536-0967BB079B95}"/>
                </a:ext>
              </a:extLst>
            </p:cNvPr>
            <p:cNvSpPr txBox="1"/>
            <p:nvPr/>
          </p:nvSpPr>
          <p:spPr>
            <a:xfrm>
              <a:off x="6396762" y="638293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E9D046A-7CFE-4760-9068-6F61BD01A75E}"/>
                </a:ext>
              </a:extLst>
            </p:cNvPr>
            <p:cNvSpPr txBox="1"/>
            <p:nvPr/>
          </p:nvSpPr>
          <p:spPr>
            <a:xfrm>
              <a:off x="7579686" y="61081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38883A4-8B3D-43CB-96FC-D78816A0209B}"/>
                </a:ext>
              </a:extLst>
            </p:cNvPr>
            <p:cNvSpPr txBox="1"/>
            <p:nvPr/>
          </p:nvSpPr>
          <p:spPr>
            <a:xfrm>
              <a:off x="8757888" y="583351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BE34F51-269E-4FD8-A819-D5EEF0E3B03C}"/>
                </a:ext>
              </a:extLst>
            </p:cNvPr>
            <p:cNvSpPr txBox="1"/>
            <p:nvPr/>
          </p:nvSpPr>
          <p:spPr>
            <a:xfrm>
              <a:off x="9935527" y="55527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63808A2-9745-4A08-AC11-2A4A230BBE39}"/>
                </a:ext>
              </a:extLst>
            </p:cNvPr>
            <p:cNvSpPr txBox="1"/>
            <p:nvPr/>
          </p:nvSpPr>
          <p:spPr>
            <a:xfrm>
              <a:off x="11036061" y="6382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00"/>
                  </a:solidFill>
                </a:rPr>
                <a:t>1</a:t>
              </a:r>
              <a:endParaRPr lang="zh-CN" altLang="en-US" sz="2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AE09F9A-8731-40CC-ACFF-AB00E6EFE764}"/>
              </a:ext>
            </a:extLst>
          </p:cNvPr>
          <p:cNvGrpSpPr/>
          <p:nvPr/>
        </p:nvGrpSpPr>
        <p:grpSpPr>
          <a:xfrm>
            <a:off x="8985288" y="1786685"/>
            <a:ext cx="2529498" cy="2146230"/>
            <a:chOff x="8816891" y="1694530"/>
            <a:chExt cx="2529498" cy="214623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B3A5E75-E0DB-40A2-8C0A-9532BD7111C5}"/>
                </a:ext>
              </a:extLst>
            </p:cNvPr>
            <p:cNvSpPr/>
            <p:nvPr/>
          </p:nvSpPr>
          <p:spPr>
            <a:xfrm>
              <a:off x="10662389" y="1694530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20F2390-6E93-4432-9B8D-832590C5411B}"/>
                </a:ext>
              </a:extLst>
            </p:cNvPr>
            <p:cNvSpPr/>
            <p:nvPr/>
          </p:nvSpPr>
          <p:spPr>
            <a:xfrm>
              <a:off x="10662389" y="3300760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71E1A7C-1039-438B-8A50-81AB3E2FCA02}"/>
                </a:ext>
              </a:extLst>
            </p:cNvPr>
            <p:cNvSpPr/>
            <p:nvPr/>
          </p:nvSpPr>
          <p:spPr>
            <a:xfrm>
              <a:off x="8816891" y="1694530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F746881-DFDC-45DD-90D6-E3A63F828B91}"/>
                </a:ext>
              </a:extLst>
            </p:cNvPr>
            <p:cNvSpPr/>
            <p:nvPr/>
          </p:nvSpPr>
          <p:spPr>
            <a:xfrm>
              <a:off x="8816891" y="3300760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3A8F9B43-E081-4633-B2D7-2A599DA3B796}"/>
                    </a:ext>
                  </a:extLst>
                </p:cNvPr>
                <p:cNvSpPr/>
                <p:nvPr/>
              </p:nvSpPr>
              <p:spPr>
                <a:xfrm>
                  <a:off x="9572644" y="2431260"/>
                  <a:ext cx="108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3A8F9B43-E081-4633-B2D7-2A599DA3B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2644" y="2431260"/>
                  <a:ext cx="1080000" cy="540000"/>
                </a:xfrm>
                <a:prstGeom prst="ellipse">
                  <a:avLst/>
                </a:prstGeom>
                <a:blipFill>
                  <a:blip r:embed="rId6"/>
                  <a:stretch>
                    <a:fillRect l="-166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箭头连接符 17">
              <a:extLst>
                <a:ext uri="{FF2B5EF4-FFF2-40B4-BE49-F238E27FC236}">
                  <a16:creationId xmlns:a16="http://schemas.microsoft.com/office/drawing/2014/main" id="{C23090F5-47FF-44B7-A0E1-C7B12C3771A3}"/>
                </a:ext>
              </a:extLst>
            </p:cNvPr>
            <p:cNvCxnSpPr>
              <a:cxnSpLocks/>
              <a:stCxn id="48" idx="6"/>
              <a:endCxn id="46" idx="2"/>
            </p:cNvCxnSpPr>
            <p:nvPr/>
          </p:nvCxnSpPr>
          <p:spPr>
            <a:xfrm>
              <a:off x="9500891" y="1964530"/>
              <a:ext cx="1161498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17">
              <a:extLst>
                <a:ext uri="{FF2B5EF4-FFF2-40B4-BE49-F238E27FC236}">
                  <a16:creationId xmlns:a16="http://schemas.microsoft.com/office/drawing/2014/main" id="{DF958998-C78D-4D60-83F8-8E8651EE98B0}"/>
                </a:ext>
              </a:extLst>
            </p:cNvPr>
            <p:cNvCxnSpPr>
              <a:cxnSpLocks/>
              <a:stCxn id="47" idx="2"/>
              <a:endCxn id="49" idx="6"/>
            </p:cNvCxnSpPr>
            <p:nvPr/>
          </p:nvCxnSpPr>
          <p:spPr>
            <a:xfrm flipH="1">
              <a:off x="9500891" y="3570760"/>
              <a:ext cx="1161498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17">
              <a:extLst>
                <a:ext uri="{FF2B5EF4-FFF2-40B4-BE49-F238E27FC236}">
                  <a16:creationId xmlns:a16="http://schemas.microsoft.com/office/drawing/2014/main" id="{AF0CC6E7-2612-451C-80A7-4DAEBFA163DF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V="1">
              <a:off x="9158891" y="2234530"/>
              <a:ext cx="0" cy="106623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17">
              <a:extLst>
                <a:ext uri="{FF2B5EF4-FFF2-40B4-BE49-F238E27FC236}">
                  <a16:creationId xmlns:a16="http://schemas.microsoft.com/office/drawing/2014/main" id="{41182F65-785C-4003-96B7-C2FD81D6E023}"/>
                </a:ext>
              </a:extLst>
            </p:cNvPr>
            <p:cNvCxnSpPr>
              <a:cxnSpLocks/>
              <a:stCxn id="46" idx="4"/>
              <a:endCxn id="47" idx="0"/>
            </p:cNvCxnSpPr>
            <p:nvPr/>
          </p:nvCxnSpPr>
          <p:spPr>
            <a:xfrm>
              <a:off x="11004389" y="2234530"/>
              <a:ext cx="0" cy="106623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47B1EFA-411E-411A-80F9-4381B3C9D632}"/>
              </a:ext>
            </a:extLst>
          </p:cNvPr>
          <p:cNvGrpSpPr/>
          <p:nvPr/>
        </p:nvGrpSpPr>
        <p:grpSpPr>
          <a:xfrm>
            <a:off x="619263" y="1330236"/>
            <a:ext cx="7232685" cy="2602679"/>
            <a:chOff x="974999" y="3233112"/>
            <a:chExt cx="7232685" cy="2602679"/>
          </a:xfrm>
        </p:grpSpPr>
        <p:cxnSp>
          <p:nvCxnSpPr>
            <p:cNvPr id="30" name="直接连接符 9">
              <a:extLst>
                <a:ext uri="{FF2B5EF4-FFF2-40B4-BE49-F238E27FC236}">
                  <a16:creationId xmlns:a16="http://schemas.microsoft.com/office/drawing/2014/main" id="{6A2DAEA9-865E-4B24-BACF-DD0F0FA8775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85897" y="5327444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9">
              <a:extLst>
                <a:ext uri="{FF2B5EF4-FFF2-40B4-BE49-F238E27FC236}">
                  <a16:creationId xmlns:a16="http://schemas.microsoft.com/office/drawing/2014/main" id="{97634315-399D-4308-93EA-169D12147F7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753546" y="5329670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9">
              <a:extLst>
                <a:ext uri="{FF2B5EF4-FFF2-40B4-BE49-F238E27FC236}">
                  <a16:creationId xmlns:a16="http://schemas.microsoft.com/office/drawing/2014/main" id="{36DFCD17-0DBA-4731-9825-A155DE58C24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75360" y="5333132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2">
              <a:extLst>
                <a:ext uri="{FF2B5EF4-FFF2-40B4-BE49-F238E27FC236}">
                  <a16:creationId xmlns:a16="http://schemas.microsoft.com/office/drawing/2014/main" id="{2FDFF1DA-A6E1-4E6B-8D02-7C5FB66D371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11104" y="4640899"/>
              <a:ext cx="5360086" cy="648000"/>
            </a:xfrm>
            <a:prstGeom prst="bentConnector3">
              <a:avLst>
                <a:gd name="adj1" fmla="val 94503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6068E59-3CA4-4887-A9B2-8D37ACEA6EA7}"/>
                    </a:ext>
                  </a:extLst>
                </p:cNvPr>
                <p:cNvSpPr txBox="1"/>
                <p:nvPr/>
              </p:nvSpPr>
              <p:spPr>
                <a:xfrm>
                  <a:off x="974999" y="5098896"/>
                  <a:ext cx="41947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6068E59-3CA4-4887-A9B2-8D37ACEA6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99" y="5098896"/>
                  <a:ext cx="41947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3235" r="-11765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A598939-CBDA-4565-A216-848C20E63F68}"/>
                </a:ext>
              </a:extLst>
            </p:cNvPr>
            <p:cNvGrpSpPr/>
            <p:nvPr/>
          </p:nvGrpSpPr>
          <p:grpSpPr>
            <a:xfrm>
              <a:off x="2206912" y="3801580"/>
              <a:ext cx="898107" cy="1204583"/>
              <a:chOff x="3453822" y="1651766"/>
              <a:chExt cx="898107" cy="12045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矩形 92">
                    <a:extLst>
                      <a:ext uri="{FF2B5EF4-FFF2-40B4-BE49-F238E27FC236}">
                        <a16:creationId xmlns:a16="http://schemas.microsoft.com/office/drawing/2014/main" id="{72EC5388-9972-47BE-B73F-BF1EDE4890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93" name="矩形 92">
                    <a:extLst>
                      <a:ext uri="{FF2B5EF4-FFF2-40B4-BE49-F238E27FC236}">
                        <a16:creationId xmlns:a16="http://schemas.microsoft.com/office/drawing/2014/main" id="{72EC5388-9972-47BE-B73F-BF1EDE4890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869F7292-F3E2-4F53-98BA-F12B49B14292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78BDC0BA-85EA-42B4-8B38-94A2CE655ED7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78BDC0BA-85EA-42B4-8B38-94A2CE655E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25DA1BC-5B7E-4778-9B0E-32851E5A8BD7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DB550ABA-CAF9-492F-B022-1945A5AEB389}"/>
                      </a:ext>
                    </a:extLst>
                  </p:cNvPr>
                  <p:cNvSpPr/>
                  <p:nvPr/>
                </p:nvSpPr>
                <p:spPr>
                  <a:xfrm>
                    <a:off x="3810437" y="2409795"/>
                    <a:ext cx="163506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矩形 96">
                    <a:extLst>
                      <a:ext uri="{FF2B5EF4-FFF2-40B4-BE49-F238E27FC236}">
                        <a16:creationId xmlns:a16="http://schemas.microsoft.com/office/drawing/2014/main" id="{DB550ABA-CAF9-492F-B022-1945A5AEB3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437" y="2409795"/>
                    <a:ext cx="163506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5926" r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BDBD0F09-E962-42F8-A715-E47007428304}"/>
                  </a:ext>
                </a:extLst>
              </p:cNvPr>
              <p:cNvSpPr/>
              <p:nvPr/>
            </p:nvSpPr>
            <p:spPr bwMode="auto">
              <a:xfrm>
                <a:off x="3838807" y="274834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0BF185D-C8FD-438E-AF12-2F403AA2DB81}"/>
                </a:ext>
              </a:extLst>
            </p:cNvPr>
            <p:cNvGrpSpPr/>
            <p:nvPr/>
          </p:nvGrpSpPr>
          <p:grpSpPr>
            <a:xfrm>
              <a:off x="3704336" y="3801580"/>
              <a:ext cx="898107" cy="1191300"/>
              <a:chOff x="3453822" y="1651766"/>
              <a:chExt cx="898107" cy="1191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66EFECCC-9B3F-4AEB-9A39-CC0E77D149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66EFECCC-9B3F-4AEB-9A39-CC0E77D149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直角三角形 87">
                <a:extLst>
                  <a:ext uri="{FF2B5EF4-FFF2-40B4-BE49-F238E27FC236}">
                    <a16:creationId xmlns:a16="http://schemas.microsoft.com/office/drawing/2014/main" id="{A1A71742-2B0B-4738-A532-9E6882A50C5C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A1C11263-1669-440F-AB7D-1ABC8727CE8A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A1C11263-1669-440F-AB7D-1ABC8727CE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96F559D-E870-48C4-AFA5-68F7F6210407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4613FD1-4D78-436F-B0EA-BE1E0A79224E}"/>
                      </a:ext>
                    </a:extLst>
                  </p:cNvPr>
                  <p:cNvSpPr/>
                  <p:nvPr/>
                </p:nvSpPr>
                <p:spPr>
                  <a:xfrm>
                    <a:off x="3772834" y="24177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74613FD1-4D78-436F-B0EA-BE1E0A7922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34" y="2417738"/>
                    <a:ext cx="183960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6667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15A49F00-F8E8-4354-BCD0-B1AB92103B80}"/>
                  </a:ext>
                </a:extLst>
              </p:cNvPr>
              <p:cNvSpPr/>
              <p:nvPr/>
            </p:nvSpPr>
            <p:spPr bwMode="auto">
              <a:xfrm>
                <a:off x="3805976" y="27350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3C628C3-C731-4FF7-9FDA-D7158FFA9440}"/>
                </a:ext>
              </a:extLst>
            </p:cNvPr>
            <p:cNvGrpSpPr/>
            <p:nvPr/>
          </p:nvGrpSpPr>
          <p:grpSpPr>
            <a:xfrm>
              <a:off x="6699183" y="3801580"/>
              <a:ext cx="898107" cy="1198026"/>
              <a:chOff x="3453822" y="1651766"/>
              <a:chExt cx="898107" cy="11980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17152230-12BA-4A5F-964F-CA7A30D9D2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17152230-12BA-4A5F-964F-CA7A30D9D2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直角三角形 81">
                <a:extLst>
                  <a:ext uri="{FF2B5EF4-FFF2-40B4-BE49-F238E27FC236}">
                    <a16:creationId xmlns:a16="http://schemas.microsoft.com/office/drawing/2014/main" id="{A3C5FEE9-912B-463C-8DE8-473678229A18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矩形 82">
                    <a:extLst>
                      <a:ext uri="{FF2B5EF4-FFF2-40B4-BE49-F238E27FC236}">
                        <a16:creationId xmlns:a16="http://schemas.microsoft.com/office/drawing/2014/main" id="{02051BCF-50FE-4DC7-8FF5-280D84ECA584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矩形 82">
                    <a:extLst>
                      <a:ext uri="{FF2B5EF4-FFF2-40B4-BE49-F238E27FC236}">
                        <a16:creationId xmlns:a16="http://schemas.microsoft.com/office/drawing/2014/main" id="{02051BCF-50FE-4DC7-8FF5-280D84ECA5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451FA3E5-A57C-4882-9778-FE05DBA5427C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7000CE47-939C-41B2-BBB7-0506B8B209DA}"/>
                      </a:ext>
                    </a:extLst>
                  </p:cNvPr>
                  <p:cNvSpPr/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7000CE47-939C-41B2-BBB7-0506B8B209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6667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333F630C-CE55-4231-87F1-4F63A99D8E61}"/>
                  </a:ext>
                </a:extLst>
              </p:cNvPr>
              <p:cNvSpPr/>
              <p:nvPr/>
            </p:nvSpPr>
            <p:spPr bwMode="auto">
              <a:xfrm>
                <a:off x="3831869" y="27417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54" name="直接连接符 9">
              <a:extLst>
                <a:ext uri="{FF2B5EF4-FFF2-40B4-BE49-F238E27FC236}">
                  <a16:creationId xmlns:a16="http://schemas.microsoft.com/office/drawing/2014/main" id="{BF877F8B-5323-490F-878D-70BA9C3397D9}"/>
                </a:ext>
              </a:extLst>
            </p:cNvPr>
            <p:cNvCxnSpPr>
              <a:cxnSpLocks/>
              <a:stCxn id="83" idx="3"/>
              <a:endCxn id="95" idx="1"/>
            </p:cNvCxnSpPr>
            <p:nvPr/>
          </p:nvCxnSpPr>
          <p:spPr>
            <a:xfrm flipH="1">
              <a:off x="2288013" y="4050255"/>
              <a:ext cx="5220000" cy="12700"/>
            </a:xfrm>
            <a:prstGeom prst="bentConnector5">
              <a:avLst>
                <a:gd name="adj1" fmla="val -4877"/>
                <a:gd name="adj2" fmla="val -6641661"/>
                <a:gd name="adj3" fmla="val 104877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9">
              <a:extLst>
                <a:ext uri="{FF2B5EF4-FFF2-40B4-BE49-F238E27FC236}">
                  <a16:creationId xmlns:a16="http://schemas.microsoft.com/office/drawing/2014/main" id="{5E57EC3D-104F-4C14-910D-3EE369417C40}"/>
                </a:ext>
              </a:extLst>
            </p:cNvPr>
            <p:cNvCxnSpPr>
              <a:cxnSpLocks/>
            </p:cNvCxnSpPr>
            <p:nvPr/>
          </p:nvCxnSpPr>
          <p:spPr>
            <a:xfrm>
              <a:off x="3002561" y="4045125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0">
              <a:extLst>
                <a:ext uri="{FF2B5EF4-FFF2-40B4-BE49-F238E27FC236}">
                  <a16:creationId xmlns:a16="http://schemas.microsoft.com/office/drawing/2014/main" id="{E50209A7-89E3-4FE4-AFA9-6178CBF63720}"/>
                </a:ext>
              </a:extLst>
            </p:cNvPr>
            <p:cNvCxnSpPr>
              <a:cxnSpLocks/>
              <a:stCxn id="67" idx="3"/>
              <a:endCxn id="86" idx="4"/>
            </p:cNvCxnSpPr>
            <p:nvPr/>
          </p:nvCxnSpPr>
          <p:spPr bwMode="auto">
            <a:xfrm flipV="1">
              <a:off x="1377513" y="4999606"/>
              <a:ext cx="5753717" cy="682297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D12E6DE0-376A-4D0F-94E2-6F5A9558C5B0}"/>
                    </a:ext>
                  </a:extLst>
                </p:cNvPr>
                <p:cNvSpPr/>
                <p:nvPr/>
              </p:nvSpPr>
              <p:spPr>
                <a:xfrm>
                  <a:off x="3209392" y="3233112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D12E6DE0-376A-4D0F-94E2-6F5A9558C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392" y="3233112"/>
                  <a:ext cx="342338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23214" r="-8929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99638FF-CD6C-45B5-A71A-92D3607EC83B}"/>
                    </a:ext>
                  </a:extLst>
                </p:cNvPr>
                <p:cNvSpPr/>
                <p:nvPr/>
              </p:nvSpPr>
              <p:spPr>
                <a:xfrm>
                  <a:off x="4730531" y="3233112"/>
                  <a:ext cx="334963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F99638FF-CD6C-45B5-A71A-92D3607EC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531" y="3233112"/>
                  <a:ext cx="334963" cy="400110"/>
                </a:xfrm>
                <a:prstGeom prst="rect">
                  <a:avLst/>
                </a:prstGeom>
                <a:blipFill>
                  <a:blip r:embed="rId18"/>
                  <a:stretch>
                    <a:fillRect l="-23636" r="-727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DE8AC1E6-53B1-4BE5-91A8-3F9A546171A7}"/>
                    </a:ext>
                  </a:extLst>
                </p:cNvPr>
                <p:cNvSpPr/>
                <p:nvPr/>
              </p:nvSpPr>
              <p:spPr>
                <a:xfrm>
                  <a:off x="6205883" y="3248505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DE8AC1E6-53B1-4BE5-91A8-3F9A54617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883" y="3248505"/>
                  <a:ext cx="342338" cy="400110"/>
                </a:xfrm>
                <a:prstGeom prst="rect">
                  <a:avLst/>
                </a:prstGeom>
                <a:blipFill>
                  <a:blip r:embed="rId19"/>
                  <a:stretch>
                    <a:fillRect l="-23214" r="-7143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连接符 9">
              <a:extLst>
                <a:ext uri="{FF2B5EF4-FFF2-40B4-BE49-F238E27FC236}">
                  <a16:creationId xmlns:a16="http://schemas.microsoft.com/office/drawing/2014/main" id="{EFD3BB79-A7DD-42AF-ACE8-BCE9F4422B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00561" y="3865125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01EDABE-00BC-4EC1-99A7-B1EF8BFA1014}"/>
                </a:ext>
              </a:extLst>
            </p:cNvPr>
            <p:cNvGrpSpPr/>
            <p:nvPr/>
          </p:nvGrpSpPr>
          <p:grpSpPr>
            <a:xfrm>
              <a:off x="5201760" y="3801580"/>
              <a:ext cx="898107" cy="1198026"/>
              <a:chOff x="3453822" y="1651766"/>
              <a:chExt cx="898107" cy="11980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A12EEA67-177C-408F-8919-0E270A54EB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A12EEA67-177C-408F-8919-0E270A54EB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F41933D6-1110-46F7-BC68-EEE2753F836E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7E8453D3-E304-446B-BC75-64988D7753C7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7E8453D3-E304-446B-BC75-64988D7753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1875" r="-218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F09F25F6-EA34-4D0A-BBFE-7EF52DBC2C9C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F6677064-47A8-4F85-B7F1-E9284C23AFE6}"/>
                      </a:ext>
                    </a:extLst>
                  </p:cNvPr>
                  <p:cNvSpPr/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F6677064-47A8-4F85-B7F1-E9284C23AF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3333" r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C4EAC056-816F-441A-AABF-2F94CAA0D561}"/>
                  </a:ext>
                </a:extLst>
              </p:cNvPr>
              <p:cNvSpPr/>
              <p:nvPr/>
            </p:nvSpPr>
            <p:spPr bwMode="auto">
              <a:xfrm>
                <a:off x="3831869" y="27417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65" name="直接连接符 9">
              <a:extLst>
                <a:ext uri="{FF2B5EF4-FFF2-40B4-BE49-F238E27FC236}">
                  <a16:creationId xmlns:a16="http://schemas.microsoft.com/office/drawing/2014/main" id="{8546E79A-F93D-4E9B-B0D6-33104452182B}"/>
                </a:ext>
              </a:extLst>
            </p:cNvPr>
            <p:cNvCxnSpPr>
              <a:cxnSpLocks/>
            </p:cNvCxnSpPr>
            <p:nvPr/>
          </p:nvCxnSpPr>
          <p:spPr>
            <a:xfrm>
              <a:off x="4501359" y="4033640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9">
              <a:extLst>
                <a:ext uri="{FF2B5EF4-FFF2-40B4-BE49-F238E27FC236}">
                  <a16:creationId xmlns:a16="http://schemas.microsoft.com/office/drawing/2014/main" id="{0EDC7354-415A-420A-BF41-1F432E3218CE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09" y="4038780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79E9CE2-A43B-440E-B696-D3573623F478}"/>
                    </a:ext>
                  </a:extLst>
                </p:cNvPr>
                <p:cNvSpPr txBox="1"/>
                <p:nvPr/>
              </p:nvSpPr>
              <p:spPr>
                <a:xfrm>
                  <a:off x="991959" y="5528014"/>
                  <a:ext cx="3855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𝑐𝑙𝑟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B79E9CE2-A43B-440E-B696-D3573623F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959" y="5528014"/>
                  <a:ext cx="385554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15625" r="-12500"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连接符 9">
              <a:extLst>
                <a:ext uri="{FF2B5EF4-FFF2-40B4-BE49-F238E27FC236}">
                  <a16:creationId xmlns:a16="http://schemas.microsoft.com/office/drawing/2014/main" id="{F3DE7E0A-4EB3-4E2C-B3AC-35801A91E8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04953" y="38536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9">
              <a:extLst>
                <a:ext uri="{FF2B5EF4-FFF2-40B4-BE49-F238E27FC236}">
                  <a16:creationId xmlns:a16="http://schemas.microsoft.com/office/drawing/2014/main" id="{B820D75E-0878-4C1F-87F4-3B73015CB74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86937" y="38536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B8AACD29-9506-4389-929C-1AAC0B04FB5C}"/>
                    </a:ext>
                  </a:extLst>
                </p:cNvPr>
                <p:cNvSpPr/>
                <p:nvPr/>
              </p:nvSpPr>
              <p:spPr>
                <a:xfrm>
                  <a:off x="7865346" y="3286476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B8AACD29-9506-4389-929C-1AAC0B04FB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346" y="3286476"/>
                  <a:ext cx="342338" cy="400110"/>
                </a:xfrm>
                <a:prstGeom prst="rect">
                  <a:avLst/>
                </a:prstGeom>
                <a:blipFill>
                  <a:blip r:embed="rId24"/>
                  <a:stretch>
                    <a:fillRect l="-23214" r="-7143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连接符 42">
              <a:extLst>
                <a:ext uri="{FF2B5EF4-FFF2-40B4-BE49-F238E27FC236}">
                  <a16:creationId xmlns:a16="http://schemas.microsoft.com/office/drawing/2014/main" id="{84CEBE01-B683-42FC-B037-D8750CC7E787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4767115" y="4782247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72" name="直接连接符 42">
              <a:extLst>
                <a:ext uri="{FF2B5EF4-FFF2-40B4-BE49-F238E27FC236}">
                  <a16:creationId xmlns:a16="http://schemas.microsoft.com/office/drawing/2014/main" id="{A6F8B242-37E5-4476-9784-FDBC9AB6459A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3270887" y="4786551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73" name="直接连接符 42">
              <a:extLst>
                <a:ext uri="{FF2B5EF4-FFF2-40B4-BE49-F238E27FC236}">
                  <a16:creationId xmlns:a16="http://schemas.microsoft.com/office/drawing/2014/main" id="{CF3268A8-E775-48AE-B24C-46FAE0FFBC83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1779226" y="4778396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463367-06CC-4EBE-B6C1-223E0B5B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169942" cy="365125"/>
          </a:xfrm>
        </p:spPr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37</a:t>
            </a:fld>
            <a:r>
              <a:rPr lang="zh-CN" altLang="en-US" dirty="0"/>
              <a:t> </a:t>
            </a:r>
            <a:r>
              <a:rPr lang="en-US" altLang="zh-CN" dirty="0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5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sz="4400" dirty="0"/>
              <a:t>二进制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环形</a:t>
            </a:r>
            <a:r>
              <a:rPr lang="zh-CN" altLang="en-US" sz="4400" b="1" dirty="0"/>
              <a:t>计数器 </a:t>
            </a: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环形移位寄存器</a:t>
            </a:r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zh-CN" sz="3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94A1B1-D6FE-4ED3-921A-90E7DF99B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09" y="933804"/>
            <a:ext cx="5455661" cy="5739072"/>
          </a:xfrm>
          <a:prstGeom prst="rect">
            <a:avLst/>
          </a:prstGeom>
        </p:spPr>
      </p:pic>
      <p:sp>
        <p:nvSpPr>
          <p:cNvPr id="21" name="流程图: 多文档 20">
            <a:extLst>
              <a:ext uri="{FF2B5EF4-FFF2-40B4-BE49-F238E27FC236}">
                <a16:creationId xmlns:a16="http://schemas.microsoft.com/office/drawing/2014/main" id="{23C04C42-2961-425D-A6D8-20A3D4E57CD5}"/>
              </a:ext>
            </a:extLst>
          </p:cNvPr>
          <p:cNvSpPr/>
          <p:nvPr/>
        </p:nvSpPr>
        <p:spPr>
          <a:xfrm>
            <a:off x="10745585" y="210685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Counter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3359BE-1132-4C9B-B470-0492EB9CB085}"/>
              </a:ext>
            </a:extLst>
          </p:cNvPr>
          <p:cNvGrpSpPr/>
          <p:nvPr/>
        </p:nvGrpSpPr>
        <p:grpSpPr>
          <a:xfrm>
            <a:off x="4666803" y="1901044"/>
            <a:ext cx="7232685" cy="2602679"/>
            <a:chOff x="974999" y="3233112"/>
            <a:chExt cx="7232685" cy="260267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6E44AA8-2288-4121-ABCA-2BCCC2C2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85897" y="5327444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9">
              <a:extLst>
                <a:ext uri="{FF2B5EF4-FFF2-40B4-BE49-F238E27FC236}">
                  <a16:creationId xmlns:a16="http://schemas.microsoft.com/office/drawing/2014/main" id="{70536655-EA75-410F-9A70-109C345047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753546" y="5329670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9">
              <a:extLst>
                <a:ext uri="{FF2B5EF4-FFF2-40B4-BE49-F238E27FC236}">
                  <a16:creationId xmlns:a16="http://schemas.microsoft.com/office/drawing/2014/main" id="{8CBEC927-6C5C-44BC-AE85-ED1A2DDD10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75360" y="5333132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42">
              <a:extLst>
                <a:ext uri="{FF2B5EF4-FFF2-40B4-BE49-F238E27FC236}">
                  <a16:creationId xmlns:a16="http://schemas.microsoft.com/office/drawing/2014/main" id="{94689D1E-2762-40B2-95BE-0F6B7C3E26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11104" y="4640899"/>
              <a:ext cx="5360086" cy="648000"/>
            </a:xfrm>
            <a:prstGeom prst="bentConnector3">
              <a:avLst>
                <a:gd name="adj1" fmla="val 94503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4B5C2B8-8906-4B65-BCA5-DCEF0ADDA133}"/>
                    </a:ext>
                  </a:extLst>
                </p:cNvPr>
                <p:cNvSpPr txBox="1"/>
                <p:nvPr/>
              </p:nvSpPr>
              <p:spPr>
                <a:xfrm>
                  <a:off x="974999" y="5098896"/>
                  <a:ext cx="41947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4B5C2B8-8906-4B65-BCA5-DCEF0ADDA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99" y="5098896"/>
                  <a:ext cx="419474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3235" r="-11765"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8E4EFD2-E4B8-4F2A-81E0-DB2FE71765C1}"/>
                </a:ext>
              </a:extLst>
            </p:cNvPr>
            <p:cNvGrpSpPr/>
            <p:nvPr/>
          </p:nvGrpSpPr>
          <p:grpSpPr>
            <a:xfrm>
              <a:off x="2206912" y="3801580"/>
              <a:ext cx="898107" cy="1204583"/>
              <a:chOff x="3453822" y="1651766"/>
              <a:chExt cx="898107" cy="12045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FC7C75A-9BAF-4800-8F8A-B346E7E2C8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FC7C75A-9BAF-4800-8F8A-B346E7E2C8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直角三角形 56">
                <a:extLst>
                  <a:ext uri="{FF2B5EF4-FFF2-40B4-BE49-F238E27FC236}">
                    <a16:creationId xmlns:a16="http://schemas.microsoft.com/office/drawing/2014/main" id="{A67E76AB-C65F-4055-9974-1F5326C04FC1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DA39CD0A-A195-40C0-A0DF-C89D0FCDEFB7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DA39CD0A-A195-40C0-A0DF-C89D0FCDEF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49957B0A-73D5-4DFB-84C0-17249CA8E8D8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1FBFF778-83D4-4C22-BE27-DC141FBA6460}"/>
                      </a:ext>
                    </a:extLst>
                  </p:cNvPr>
                  <p:cNvSpPr/>
                  <p:nvPr/>
                </p:nvSpPr>
                <p:spPr>
                  <a:xfrm>
                    <a:off x="3810437" y="2409795"/>
                    <a:ext cx="163506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1FBFF778-83D4-4C22-BE27-DC141FBA64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437" y="2409795"/>
                    <a:ext cx="163506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926" r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8D13329-7C21-42D5-BAF2-EC23A5C79A50}"/>
                  </a:ext>
                </a:extLst>
              </p:cNvPr>
              <p:cNvSpPr/>
              <p:nvPr/>
            </p:nvSpPr>
            <p:spPr bwMode="auto">
              <a:xfrm>
                <a:off x="3838807" y="274834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7B244BC-5664-481B-9757-9436700057CF}"/>
                </a:ext>
              </a:extLst>
            </p:cNvPr>
            <p:cNvGrpSpPr/>
            <p:nvPr/>
          </p:nvGrpSpPr>
          <p:grpSpPr>
            <a:xfrm>
              <a:off x="3704336" y="3801580"/>
              <a:ext cx="898107" cy="1191300"/>
              <a:chOff x="3453822" y="1651766"/>
              <a:chExt cx="898107" cy="1191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00957579-EA10-4A4A-A7C7-F67DBCD28E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00957579-EA10-4A4A-A7C7-F67DBCD28E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直角三角形 50">
                <a:extLst>
                  <a:ext uri="{FF2B5EF4-FFF2-40B4-BE49-F238E27FC236}">
                    <a16:creationId xmlns:a16="http://schemas.microsoft.com/office/drawing/2014/main" id="{8AC9EF49-33B8-47B1-8C47-5E4A572E1E5B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8E350619-BB6D-4356-BC5A-177719E00CD8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8E350619-BB6D-4356-BC5A-177719E00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60DF3C2-B5A7-4AC1-B0DF-F1CB325EA17F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4ED56ADC-AF5D-4896-B50D-4AF60A0ACD6D}"/>
                      </a:ext>
                    </a:extLst>
                  </p:cNvPr>
                  <p:cNvSpPr/>
                  <p:nvPr/>
                </p:nvSpPr>
                <p:spPr>
                  <a:xfrm>
                    <a:off x="3772834" y="24177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4ED56ADC-AF5D-4896-B50D-4AF60A0ACD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34" y="2417738"/>
                    <a:ext cx="183960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6667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7BB9893-EA5D-4CBE-A12D-4BE450C7B6F8}"/>
                  </a:ext>
                </a:extLst>
              </p:cNvPr>
              <p:cNvSpPr/>
              <p:nvPr/>
            </p:nvSpPr>
            <p:spPr bwMode="auto">
              <a:xfrm>
                <a:off x="3805976" y="27350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A0FEE4-F371-407E-99A4-845AC3342A52}"/>
                </a:ext>
              </a:extLst>
            </p:cNvPr>
            <p:cNvGrpSpPr/>
            <p:nvPr/>
          </p:nvGrpSpPr>
          <p:grpSpPr>
            <a:xfrm>
              <a:off x="6699183" y="3801580"/>
              <a:ext cx="898107" cy="1198026"/>
              <a:chOff x="3453822" y="1651766"/>
              <a:chExt cx="898107" cy="11980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EEFFF411-49A8-4E15-B872-80E6547A13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EEFFF411-49A8-4E15-B872-80E6547A1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直角三角形 44">
                <a:extLst>
                  <a:ext uri="{FF2B5EF4-FFF2-40B4-BE49-F238E27FC236}">
                    <a16:creationId xmlns:a16="http://schemas.microsoft.com/office/drawing/2014/main" id="{FE0AA994-991E-432A-942F-A609F65E1470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DC607269-0E1A-4C5E-B391-3A85B3EF6D79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DC607269-0E1A-4C5E-B391-3A85B3EF6D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B29BB33-CBD6-4DE6-B24B-1899B067BA9C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AB1D3BC2-61ED-4000-9332-D21AB3814244}"/>
                      </a:ext>
                    </a:extLst>
                  </p:cNvPr>
                  <p:cNvSpPr/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AB1D3BC2-61ED-4000-9332-D21AB38142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667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180FD90-E2E5-43CF-AFD0-B417B896C537}"/>
                  </a:ext>
                </a:extLst>
              </p:cNvPr>
              <p:cNvSpPr/>
              <p:nvPr/>
            </p:nvSpPr>
            <p:spPr bwMode="auto">
              <a:xfrm>
                <a:off x="3831869" y="27417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19" name="直接连接符 9">
              <a:extLst>
                <a:ext uri="{FF2B5EF4-FFF2-40B4-BE49-F238E27FC236}">
                  <a16:creationId xmlns:a16="http://schemas.microsoft.com/office/drawing/2014/main" id="{E9D77848-D164-440F-AF10-E4BE1E2671F5}"/>
                </a:ext>
              </a:extLst>
            </p:cNvPr>
            <p:cNvCxnSpPr>
              <a:cxnSpLocks/>
              <a:stCxn id="46" idx="3"/>
              <a:endCxn id="58" idx="1"/>
            </p:cNvCxnSpPr>
            <p:nvPr/>
          </p:nvCxnSpPr>
          <p:spPr>
            <a:xfrm flipH="1">
              <a:off x="2288013" y="4050255"/>
              <a:ext cx="5220000" cy="12700"/>
            </a:xfrm>
            <a:prstGeom prst="bentConnector5">
              <a:avLst>
                <a:gd name="adj1" fmla="val -4877"/>
                <a:gd name="adj2" fmla="val -6641661"/>
                <a:gd name="adj3" fmla="val 104877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9">
              <a:extLst>
                <a:ext uri="{FF2B5EF4-FFF2-40B4-BE49-F238E27FC236}">
                  <a16:creationId xmlns:a16="http://schemas.microsoft.com/office/drawing/2014/main" id="{6FFA9BFE-62AD-422A-BF06-BD7CB51B44B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561" y="4045125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50">
              <a:extLst>
                <a:ext uri="{FF2B5EF4-FFF2-40B4-BE49-F238E27FC236}">
                  <a16:creationId xmlns:a16="http://schemas.microsoft.com/office/drawing/2014/main" id="{2FED1715-ABC0-4346-A4F3-2E57F662E208}"/>
                </a:ext>
              </a:extLst>
            </p:cNvPr>
            <p:cNvCxnSpPr>
              <a:cxnSpLocks/>
              <a:stCxn id="30" idx="3"/>
              <a:endCxn id="49" idx="4"/>
            </p:cNvCxnSpPr>
            <p:nvPr/>
          </p:nvCxnSpPr>
          <p:spPr bwMode="auto">
            <a:xfrm flipV="1">
              <a:off x="1377513" y="4999606"/>
              <a:ext cx="5753717" cy="682297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8A9E98E-9852-47FC-B13F-C5DB859E2D88}"/>
                    </a:ext>
                  </a:extLst>
                </p:cNvPr>
                <p:cNvSpPr/>
                <p:nvPr/>
              </p:nvSpPr>
              <p:spPr>
                <a:xfrm>
                  <a:off x="3209392" y="3233112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8A9E98E-9852-47FC-B13F-C5DB859E2D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392" y="3233112"/>
                  <a:ext cx="342338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23214" r="-892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8722FAA-5C32-4382-9EBE-C397EC324973}"/>
                    </a:ext>
                  </a:extLst>
                </p:cNvPr>
                <p:cNvSpPr/>
                <p:nvPr/>
              </p:nvSpPr>
              <p:spPr>
                <a:xfrm>
                  <a:off x="4730531" y="3233112"/>
                  <a:ext cx="334963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8722FAA-5C32-4382-9EBE-C397EC324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531" y="3233112"/>
                  <a:ext cx="334963" cy="400110"/>
                </a:xfrm>
                <a:prstGeom prst="rect">
                  <a:avLst/>
                </a:prstGeom>
                <a:blipFill>
                  <a:blip r:embed="rId14"/>
                  <a:stretch>
                    <a:fillRect l="-23636" r="-7273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B36DA57-85C8-41F9-8D5D-99DDD509172B}"/>
                    </a:ext>
                  </a:extLst>
                </p:cNvPr>
                <p:cNvSpPr/>
                <p:nvPr/>
              </p:nvSpPr>
              <p:spPr>
                <a:xfrm>
                  <a:off x="6205883" y="3248505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B36DA57-85C8-41F9-8D5D-99DDD50917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883" y="3248505"/>
                  <a:ext cx="342338" cy="400110"/>
                </a:xfrm>
                <a:prstGeom prst="rect">
                  <a:avLst/>
                </a:prstGeom>
                <a:blipFill>
                  <a:blip r:embed="rId15"/>
                  <a:stretch>
                    <a:fillRect l="-23214" r="-714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9">
              <a:extLst>
                <a:ext uri="{FF2B5EF4-FFF2-40B4-BE49-F238E27FC236}">
                  <a16:creationId xmlns:a16="http://schemas.microsoft.com/office/drawing/2014/main" id="{ECFC8FD0-5956-43B3-A53C-3FCEF43D1D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00561" y="3865125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5852877-CB6A-4106-A48F-68840F50D03A}"/>
                </a:ext>
              </a:extLst>
            </p:cNvPr>
            <p:cNvGrpSpPr/>
            <p:nvPr/>
          </p:nvGrpSpPr>
          <p:grpSpPr>
            <a:xfrm>
              <a:off x="5201760" y="3801580"/>
              <a:ext cx="898107" cy="1198026"/>
              <a:chOff x="3453822" y="1651766"/>
              <a:chExt cx="898107" cy="11980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5DB3647E-21A4-4782-9C57-6070782251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5DB3647E-21A4-4782-9C57-6070782251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59EB887F-42C5-4987-8C67-72BEF4FA8988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DBDD4718-9A6C-4563-82BD-EFD5134AC195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DBDD4718-9A6C-4563-82BD-EFD5134AC1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1875" r="-218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8A7BE057-93F6-4D12-B749-5179D5B50460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E6A032D0-DDE6-4422-88F2-9ACF49B07EB6}"/>
                      </a:ext>
                    </a:extLst>
                  </p:cNvPr>
                  <p:cNvSpPr/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E6A032D0-DDE6-4422-88F2-9ACF49B07E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3333" r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C453F7C-6348-4A3E-959F-FD38F89EAF7B}"/>
                  </a:ext>
                </a:extLst>
              </p:cNvPr>
              <p:cNvSpPr/>
              <p:nvPr/>
            </p:nvSpPr>
            <p:spPr bwMode="auto">
              <a:xfrm>
                <a:off x="3831869" y="27417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28" name="直接连接符 9">
              <a:extLst>
                <a:ext uri="{FF2B5EF4-FFF2-40B4-BE49-F238E27FC236}">
                  <a16:creationId xmlns:a16="http://schemas.microsoft.com/office/drawing/2014/main" id="{C2E2639F-A0F6-49D5-9049-F60850F9D774}"/>
                </a:ext>
              </a:extLst>
            </p:cNvPr>
            <p:cNvCxnSpPr>
              <a:cxnSpLocks/>
            </p:cNvCxnSpPr>
            <p:nvPr/>
          </p:nvCxnSpPr>
          <p:spPr>
            <a:xfrm>
              <a:off x="4501359" y="4033640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9">
              <a:extLst>
                <a:ext uri="{FF2B5EF4-FFF2-40B4-BE49-F238E27FC236}">
                  <a16:creationId xmlns:a16="http://schemas.microsoft.com/office/drawing/2014/main" id="{61B872B3-0268-4115-B45E-B7486053257F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09" y="4038780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7D055AF-5371-4709-BBF4-44F9F956F424}"/>
                    </a:ext>
                  </a:extLst>
                </p:cNvPr>
                <p:cNvSpPr txBox="1"/>
                <p:nvPr/>
              </p:nvSpPr>
              <p:spPr>
                <a:xfrm>
                  <a:off x="991959" y="5528014"/>
                  <a:ext cx="3855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𝑐𝑙𝑟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7D055AF-5371-4709-BBF4-44F9F956F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959" y="5528014"/>
                  <a:ext cx="385554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15625" r="-12500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连接符 9">
              <a:extLst>
                <a:ext uri="{FF2B5EF4-FFF2-40B4-BE49-F238E27FC236}">
                  <a16:creationId xmlns:a16="http://schemas.microsoft.com/office/drawing/2014/main" id="{3E4DB9B9-FD12-417D-B740-692517F58A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04953" y="38536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9">
              <a:extLst>
                <a:ext uri="{FF2B5EF4-FFF2-40B4-BE49-F238E27FC236}">
                  <a16:creationId xmlns:a16="http://schemas.microsoft.com/office/drawing/2014/main" id="{6C440CC1-09D5-4936-BBA4-15826E6199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86937" y="38536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DA72872-4D9C-4205-AD0F-F2176CCA0D0D}"/>
                    </a:ext>
                  </a:extLst>
                </p:cNvPr>
                <p:cNvSpPr/>
                <p:nvPr/>
              </p:nvSpPr>
              <p:spPr>
                <a:xfrm>
                  <a:off x="7865346" y="3286476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DA72872-4D9C-4205-AD0F-F2176CCA0D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346" y="3286476"/>
                  <a:ext cx="342338" cy="400110"/>
                </a:xfrm>
                <a:prstGeom prst="rect">
                  <a:avLst/>
                </a:prstGeom>
                <a:blipFill>
                  <a:blip r:embed="rId20"/>
                  <a:stretch>
                    <a:fillRect l="-23214" r="-7143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连接符 42">
              <a:extLst>
                <a:ext uri="{FF2B5EF4-FFF2-40B4-BE49-F238E27FC236}">
                  <a16:creationId xmlns:a16="http://schemas.microsoft.com/office/drawing/2014/main" id="{1E634839-B6A3-4CB1-8089-B113262270B2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4767115" y="4782247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35" name="直接连接符 42">
              <a:extLst>
                <a:ext uri="{FF2B5EF4-FFF2-40B4-BE49-F238E27FC236}">
                  <a16:creationId xmlns:a16="http://schemas.microsoft.com/office/drawing/2014/main" id="{7BE6B4A8-675D-42E1-81CA-A6DD3B73FBAA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3270887" y="4786551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36" name="直接连接符 42">
              <a:extLst>
                <a:ext uri="{FF2B5EF4-FFF2-40B4-BE49-F238E27FC236}">
                  <a16:creationId xmlns:a16="http://schemas.microsoft.com/office/drawing/2014/main" id="{51A5B02F-67D7-4CC3-A1DE-69CC902657E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1779226" y="4778396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1F6B25D-2DF7-4787-8C88-BE4341B57FAC}"/>
              </a:ext>
            </a:extLst>
          </p:cNvPr>
          <p:cNvSpPr/>
          <p:nvPr/>
        </p:nvSpPr>
        <p:spPr>
          <a:xfrm>
            <a:off x="2987040" y="5551197"/>
            <a:ext cx="2745635" cy="38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C38CC-D936-4748-A67C-2D6B58B1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824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43A7FCC-C771-4778-BA57-AF26F479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" y="4840710"/>
            <a:ext cx="12173133" cy="18912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B092EAC-BEFB-4FC2-B879-33688C56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4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二进制</a:t>
            </a: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扭环计数器 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约翰逊计数器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5125F67-EC9B-42B3-87CB-D5B9637E2838}"/>
              </a:ext>
            </a:extLst>
          </p:cNvPr>
          <p:cNvGrpSpPr/>
          <p:nvPr/>
        </p:nvGrpSpPr>
        <p:grpSpPr>
          <a:xfrm>
            <a:off x="7960057" y="1330031"/>
            <a:ext cx="3991974" cy="2150057"/>
            <a:chOff x="7960057" y="1330031"/>
            <a:chExt cx="3991974" cy="215005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E0BBA22-FE36-445E-A788-C3275559E22A}"/>
                </a:ext>
              </a:extLst>
            </p:cNvPr>
            <p:cNvSpPr/>
            <p:nvPr/>
          </p:nvSpPr>
          <p:spPr>
            <a:xfrm>
              <a:off x="9062715" y="133385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66D411A-5D70-40B7-8657-7F0AC62ECD74}"/>
                </a:ext>
              </a:extLst>
            </p:cNvPr>
            <p:cNvSpPr/>
            <p:nvPr/>
          </p:nvSpPr>
          <p:spPr>
            <a:xfrm>
              <a:off x="9062715" y="294008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7E3A72-5C43-4A97-BC36-CFCDAD199ADF}"/>
                </a:ext>
              </a:extLst>
            </p:cNvPr>
            <p:cNvSpPr/>
            <p:nvPr/>
          </p:nvSpPr>
          <p:spPr>
            <a:xfrm>
              <a:off x="7960057" y="133385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E75A29-1A2F-4FC5-A9E0-780DBC207DCD}"/>
                </a:ext>
              </a:extLst>
            </p:cNvPr>
            <p:cNvSpPr/>
            <p:nvPr/>
          </p:nvSpPr>
          <p:spPr>
            <a:xfrm>
              <a:off x="7960057" y="294008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8243B729-C57F-406A-B746-4CB7096E1401}"/>
                    </a:ext>
                  </a:extLst>
                </p:cNvPr>
                <p:cNvSpPr/>
                <p:nvPr/>
              </p:nvSpPr>
              <p:spPr>
                <a:xfrm>
                  <a:off x="9487442" y="2147056"/>
                  <a:ext cx="108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8243B729-C57F-406A-B746-4CB7096E14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42" y="2147056"/>
                  <a:ext cx="1080000" cy="540000"/>
                </a:xfrm>
                <a:prstGeom prst="ellipse">
                  <a:avLst/>
                </a:prstGeom>
                <a:blipFill>
                  <a:blip r:embed="rId4"/>
                  <a:stretch>
                    <a:fillRect l="-165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7">
              <a:extLst>
                <a:ext uri="{FF2B5EF4-FFF2-40B4-BE49-F238E27FC236}">
                  <a16:creationId xmlns:a16="http://schemas.microsoft.com/office/drawing/2014/main" id="{544CEE40-8B09-4B61-ADB9-0C1779B1768E}"/>
                </a:ext>
              </a:extLst>
            </p:cNvPr>
            <p:cNvCxnSpPr>
              <a:cxnSpLocks/>
              <a:stCxn id="12" idx="6"/>
              <a:endCxn id="10" idx="2"/>
            </p:cNvCxnSpPr>
            <p:nvPr/>
          </p:nvCxnSpPr>
          <p:spPr>
            <a:xfrm>
              <a:off x="8644057" y="1603858"/>
              <a:ext cx="418658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7">
              <a:extLst>
                <a:ext uri="{FF2B5EF4-FFF2-40B4-BE49-F238E27FC236}">
                  <a16:creationId xmlns:a16="http://schemas.microsoft.com/office/drawing/2014/main" id="{E9112C47-5414-422F-85E0-50A008CDB0C1}"/>
                </a:ext>
              </a:extLst>
            </p:cNvPr>
            <p:cNvCxnSpPr>
              <a:cxnSpLocks/>
              <a:stCxn id="24" idx="4"/>
              <a:endCxn id="26" idx="0"/>
            </p:cNvCxnSpPr>
            <p:nvPr/>
          </p:nvCxnSpPr>
          <p:spPr>
            <a:xfrm flipH="1">
              <a:off x="11610030" y="1876011"/>
              <a:ext cx="1" cy="1061424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7">
              <a:extLst>
                <a:ext uri="{FF2B5EF4-FFF2-40B4-BE49-F238E27FC236}">
                  <a16:creationId xmlns:a16="http://schemas.microsoft.com/office/drawing/2014/main" id="{35DC6EE3-A3BD-4ADC-9F75-152D8FEDBFD7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V="1">
              <a:off x="8302057" y="1873858"/>
              <a:ext cx="0" cy="106623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B4D7AAE-F68C-44E6-B0A8-0A437A6533EB}"/>
                </a:ext>
              </a:extLst>
            </p:cNvPr>
            <p:cNvCxnSpPr>
              <a:cxnSpLocks/>
              <a:stCxn id="26" idx="2"/>
              <a:endCxn id="25" idx="6"/>
            </p:cNvCxnSpPr>
            <p:nvPr/>
          </p:nvCxnSpPr>
          <p:spPr>
            <a:xfrm flipH="1" flipV="1">
              <a:off x="10849373" y="3205990"/>
              <a:ext cx="418657" cy="1445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636F0EE-EF9F-4D20-A1FD-737C6B38DA30}"/>
                </a:ext>
              </a:extLst>
            </p:cNvPr>
            <p:cNvSpPr/>
            <p:nvPr/>
          </p:nvSpPr>
          <p:spPr>
            <a:xfrm>
              <a:off x="10165373" y="1330031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26D9D67-90DB-4562-875A-9D4AF93C5FD4}"/>
                </a:ext>
              </a:extLst>
            </p:cNvPr>
            <p:cNvSpPr/>
            <p:nvPr/>
          </p:nvSpPr>
          <p:spPr>
            <a:xfrm>
              <a:off x="11268031" y="1336011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F51C00E-1DAC-4E17-8725-B06D37D67BD7}"/>
                </a:ext>
              </a:extLst>
            </p:cNvPr>
            <p:cNvSpPr/>
            <p:nvPr/>
          </p:nvSpPr>
          <p:spPr>
            <a:xfrm>
              <a:off x="10165373" y="2935990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0A7EFE5-2710-492B-9615-EB8D79BDE9C0}"/>
                </a:ext>
              </a:extLst>
            </p:cNvPr>
            <p:cNvSpPr/>
            <p:nvPr/>
          </p:nvSpPr>
          <p:spPr>
            <a:xfrm>
              <a:off x="11268030" y="2937435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17">
              <a:extLst>
                <a:ext uri="{FF2B5EF4-FFF2-40B4-BE49-F238E27FC236}">
                  <a16:creationId xmlns:a16="http://schemas.microsoft.com/office/drawing/2014/main" id="{2CA75B31-F1BD-4FA9-8EE4-64EB0921B9C5}"/>
                </a:ext>
              </a:extLst>
            </p:cNvPr>
            <p:cNvCxnSpPr>
              <a:cxnSpLocks/>
              <a:stCxn id="10" idx="6"/>
              <a:endCxn id="23" idx="2"/>
            </p:cNvCxnSpPr>
            <p:nvPr/>
          </p:nvCxnSpPr>
          <p:spPr>
            <a:xfrm flipV="1">
              <a:off x="9746715" y="1600031"/>
              <a:ext cx="418658" cy="3827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17">
              <a:extLst>
                <a:ext uri="{FF2B5EF4-FFF2-40B4-BE49-F238E27FC236}">
                  <a16:creationId xmlns:a16="http://schemas.microsoft.com/office/drawing/2014/main" id="{6E0C746C-9914-4B18-B172-2FF94AFD5D11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10849373" y="1600031"/>
              <a:ext cx="418658" cy="598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C223E55-9015-4F35-B623-DEA61DE6D6B7}"/>
                </a:ext>
              </a:extLst>
            </p:cNvPr>
            <p:cNvCxnSpPr>
              <a:cxnSpLocks/>
              <a:stCxn id="25" idx="2"/>
              <a:endCxn id="11" idx="6"/>
            </p:cNvCxnSpPr>
            <p:nvPr/>
          </p:nvCxnSpPr>
          <p:spPr>
            <a:xfrm flipH="1">
              <a:off x="9746715" y="3205990"/>
              <a:ext cx="418658" cy="4098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722EC3A6-26B2-4E83-950D-49285C427543}"/>
                </a:ext>
              </a:extLst>
            </p:cNvPr>
            <p:cNvCxnSpPr>
              <a:cxnSpLocks/>
              <a:stCxn id="11" idx="2"/>
              <a:endCxn id="13" idx="6"/>
            </p:cNvCxnSpPr>
            <p:nvPr/>
          </p:nvCxnSpPr>
          <p:spPr>
            <a:xfrm flipH="1">
              <a:off x="8644057" y="3210088"/>
              <a:ext cx="418658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B95D53A-0FCF-4B85-8F69-1B2CD6FC6DFE}"/>
              </a:ext>
            </a:extLst>
          </p:cNvPr>
          <p:cNvSpPr txBox="1"/>
          <p:nvPr/>
        </p:nvSpPr>
        <p:spPr>
          <a:xfrm>
            <a:off x="8125530" y="388611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无效状态将会无法自启动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0C5355B-D947-43B9-9A53-975C48BBE704}"/>
              </a:ext>
            </a:extLst>
          </p:cNvPr>
          <p:cNvGrpSpPr/>
          <p:nvPr/>
        </p:nvGrpSpPr>
        <p:grpSpPr>
          <a:xfrm>
            <a:off x="202285" y="1444722"/>
            <a:ext cx="7116304" cy="2602679"/>
            <a:chOff x="974999" y="3233112"/>
            <a:chExt cx="7116304" cy="2602679"/>
          </a:xfrm>
        </p:grpSpPr>
        <p:cxnSp>
          <p:nvCxnSpPr>
            <p:cNvPr id="28" name="直接连接符 9">
              <a:extLst>
                <a:ext uri="{FF2B5EF4-FFF2-40B4-BE49-F238E27FC236}">
                  <a16:creationId xmlns:a16="http://schemas.microsoft.com/office/drawing/2014/main" id="{FB284018-C2F7-48CF-8BA8-F3BECD05FA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85897" y="5327444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9">
              <a:extLst>
                <a:ext uri="{FF2B5EF4-FFF2-40B4-BE49-F238E27FC236}">
                  <a16:creationId xmlns:a16="http://schemas.microsoft.com/office/drawing/2014/main" id="{0574F764-30E6-4BBA-AA4A-7EB69E7755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753546" y="5329670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9">
              <a:extLst>
                <a:ext uri="{FF2B5EF4-FFF2-40B4-BE49-F238E27FC236}">
                  <a16:creationId xmlns:a16="http://schemas.microsoft.com/office/drawing/2014/main" id="{F43ED9C3-9D58-41B5-BCAC-D114C61EF87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75360" y="5333132"/>
              <a:ext cx="72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42">
              <a:extLst>
                <a:ext uri="{FF2B5EF4-FFF2-40B4-BE49-F238E27FC236}">
                  <a16:creationId xmlns:a16="http://schemas.microsoft.com/office/drawing/2014/main" id="{B7A73688-AD2F-47EA-A99B-DAF29AE01D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11104" y="4640899"/>
              <a:ext cx="5360086" cy="648000"/>
            </a:xfrm>
            <a:prstGeom prst="bentConnector3">
              <a:avLst>
                <a:gd name="adj1" fmla="val 94503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37E318D-E0C2-47D0-AA37-DD98F552735B}"/>
                    </a:ext>
                  </a:extLst>
                </p:cNvPr>
                <p:cNvSpPr txBox="1"/>
                <p:nvPr/>
              </p:nvSpPr>
              <p:spPr>
                <a:xfrm>
                  <a:off x="974999" y="5098896"/>
                  <a:ext cx="41947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37E318D-E0C2-47D0-AA37-DD98F5527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99" y="5098896"/>
                  <a:ext cx="41947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3043" r="-10145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B26C891-C078-4307-9925-ABD83DF31A1F}"/>
                </a:ext>
              </a:extLst>
            </p:cNvPr>
            <p:cNvGrpSpPr/>
            <p:nvPr/>
          </p:nvGrpSpPr>
          <p:grpSpPr>
            <a:xfrm>
              <a:off x="2206912" y="3801580"/>
              <a:ext cx="898107" cy="1204583"/>
              <a:chOff x="3453822" y="1651766"/>
              <a:chExt cx="898107" cy="12045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2B3F8AE4-F261-4F0C-9563-43FF26B594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2B3F8AE4-F261-4F0C-9563-43FF26B594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66D51005-58C4-4E6E-A399-22C6375CF5AF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FA043EDF-280D-4DAC-AF38-5E9A684C75E2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FA043EDF-280D-4DAC-AF38-5E9A684C75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18F5C47F-8339-4A6E-9359-26CAD827A60B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87B25CFB-95F3-4A8A-8BCF-364C4D73B3E3}"/>
                      </a:ext>
                    </a:extLst>
                  </p:cNvPr>
                  <p:cNvSpPr/>
                  <p:nvPr/>
                </p:nvSpPr>
                <p:spPr>
                  <a:xfrm>
                    <a:off x="3810437" y="2409795"/>
                    <a:ext cx="189154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87B25CFB-95F3-4A8A-8BCF-364C4D73B3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437" y="2409795"/>
                    <a:ext cx="18915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806" r="-161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D287F47A-15DD-4D7A-885C-8FA6C5434BA6}"/>
                  </a:ext>
                </a:extLst>
              </p:cNvPr>
              <p:cNvSpPr/>
              <p:nvPr/>
            </p:nvSpPr>
            <p:spPr bwMode="auto">
              <a:xfrm>
                <a:off x="3838807" y="274834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AB935AF-57DC-47C8-B5A0-C03135BBB8E4}"/>
                </a:ext>
              </a:extLst>
            </p:cNvPr>
            <p:cNvGrpSpPr/>
            <p:nvPr/>
          </p:nvGrpSpPr>
          <p:grpSpPr>
            <a:xfrm>
              <a:off x="3704336" y="3801580"/>
              <a:ext cx="898107" cy="1191300"/>
              <a:chOff x="3453822" y="1651766"/>
              <a:chExt cx="898107" cy="11913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C23736B4-8D87-4F32-ADA5-5FC0378D76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C23736B4-8D87-4F32-ADA5-5FC0378D76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01DD86EF-8EC5-4D72-B38F-9FD5B2397C7E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DD4570B2-EAAD-4E19-AF2E-E253D03B33C6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DD4570B2-EAAD-4E19-AF2E-E253D03B33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875" r="-218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9302B39-A8D2-4D17-B373-E18F6B56F9CF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8394E162-2547-4811-8DB2-F04E3FEAFDA1}"/>
                      </a:ext>
                    </a:extLst>
                  </p:cNvPr>
                  <p:cNvSpPr/>
                  <p:nvPr/>
                </p:nvSpPr>
                <p:spPr>
                  <a:xfrm>
                    <a:off x="3772834" y="24177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8394E162-2547-4811-8DB2-F04E3FEAFD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34" y="2417738"/>
                    <a:ext cx="183960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333" r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E2B6C8D-C48A-4D0F-B69F-0ED953FB687F}"/>
                  </a:ext>
                </a:extLst>
              </p:cNvPr>
              <p:cNvSpPr/>
              <p:nvPr/>
            </p:nvSpPr>
            <p:spPr bwMode="auto">
              <a:xfrm>
                <a:off x="3805976" y="27350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2A8890B-28F5-4059-BDE7-341FC204E258}"/>
                </a:ext>
              </a:extLst>
            </p:cNvPr>
            <p:cNvGrpSpPr/>
            <p:nvPr/>
          </p:nvGrpSpPr>
          <p:grpSpPr>
            <a:xfrm>
              <a:off x="6699183" y="3801580"/>
              <a:ext cx="898107" cy="1198026"/>
              <a:chOff x="3453822" y="1651766"/>
              <a:chExt cx="898107" cy="11980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812C7800-85E0-40BD-AAE0-4E4AD5B0EE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812C7800-85E0-40BD-AAE0-4E4AD5B0EE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直角三角形 65">
                <a:extLst>
                  <a:ext uri="{FF2B5EF4-FFF2-40B4-BE49-F238E27FC236}">
                    <a16:creationId xmlns:a16="http://schemas.microsoft.com/office/drawing/2014/main" id="{795EB558-8470-45AA-AE64-DFBE4471BDB6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2BBFCD7D-90D2-4E25-8E42-6FFAFCF7FB5D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2BBFCD7D-90D2-4E25-8E42-6FFAFCF7FB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212" r="-181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C335B22-BD96-40F2-A248-A57C47AE2CA2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BAA37A03-C357-4440-B834-FB916A3F67A4}"/>
                      </a:ext>
                    </a:extLst>
                  </p:cNvPr>
                  <p:cNvSpPr/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BAA37A03-C357-4440-B834-FB916A3F67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2581" r="-193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75E6FB2E-6888-4EF2-96F8-61CF00C46AAB}"/>
                  </a:ext>
                </a:extLst>
              </p:cNvPr>
              <p:cNvSpPr/>
              <p:nvPr/>
            </p:nvSpPr>
            <p:spPr bwMode="auto">
              <a:xfrm>
                <a:off x="3831869" y="27417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38" name="直接连接符 9">
              <a:extLst>
                <a:ext uri="{FF2B5EF4-FFF2-40B4-BE49-F238E27FC236}">
                  <a16:creationId xmlns:a16="http://schemas.microsoft.com/office/drawing/2014/main" id="{7B5DDBC7-35D9-48C0-98A8-8FAF710E7D33}"/>
                </a:ext>
              </a:extLst>
            </p:cNvPr>
            <p:cNvCxnSpPr>
              <a:cxnSpLocks/>
              <a:stCxn id="68" idx="6"/>
              <a:endCxn id="79" idx="1"/>
            </p:cNvCxnSpPr>
            <p:nvPr/>
          </p:nvCxnSpPr>
          <p:spPr>
            <a:xfrm flipH="1" flipV="1">
              <a:off x="2288014" y="4050255"/>
              <a:ext cx="5309276" cy="636696"/>
            </a:xfrm>
            <a:prstGeom prst="bentConnector5">
              <a:avLst>
                <a:gd name="adj1" fmla="val -11508"/>
                <a:gd name="adj2" fmla="val 252455"/>
                <a:gd name="adj3" fmla="val 104306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9">
              <a:extLst>
                <a:ext uri="{FF2B5EF4-FFF2-40B4-BE49-F238E27FC236}">
                  <a16:creationId xmlns:a16="http://schemas.microsoft.com/office/drawing/2014/main" id="{8B6FAA2A-2CC0-4DFE-BD80-A13B83B4E07C}"/>
                </a:ext>
              </a:extLst>
            </p:cNvPr>
            <p:cNvCxnSpPr>
              <a:cxnSpLocks/>
            </p:cNvCxnSpPr>
            <p:nvPr/>
          </p:nvCxnSpPr>
          <p:spPr>
            <a:xfrm>
              <a:off x="3002561" y="4045125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50">
              <a:extLst>
                <a:ext uri="{FF2B5EF4-FFF2-40B4-BE49-F238E27FC236}">
                  <a16:creationId xmlns:a16="http://schemas.microsoft.com/office/drawing/2014/main" id="{DE63DE9C-7BCF-4077-9C20-A1A8ECCEFD41}"/>
                </a:ext>
              </a:extLst>
            </p:cNvPr>
            <p:cNvCxnSpPr>
              <a:cxnSpLocks/>
              <a:stCxn id="51" idx="3"/>
              <a:endCxn id="70" idx="4"/>
            </p:cNvCxnSpPr>
            <p:nvPr/>
          </p:nvCxnSpPr>
          <p:spPr bwMode="auto">
            <a:xfrm flipV="1">
              <a:off x="1377513" y="4999606"/>
              <a:ext cx="5753717" cy="682297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C46A654-9DE9-43A6-BCF1-BBFCC0746554}"/>
                    </a:ext>
                  </a:extLst>
                </p:cNvPr>
                <p:cNvSpPr/>
                <p:nvPr/>
              </p:nvSpPr>
              <p:spPr>
                <a:xfrm>
                  <a:off x="3209392" y="3233112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C46A654-9DE9-43A6-BCF1-BBFCC0746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392" y="3233112"/>
                  <a:ext cx="342338" cy="400110"/>
                </a:xfrm>
                <a:prstGeom prst="rect">
                  <a:avLst/>
                </a:prstGeom>
                <a:blipFill>
                  <a:blip r:embed="rId15"/>
                  <a:stretch>
                    <a:fillRect l="-23214" r="-7143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B7255753-9A42-4370-B9D1-F78FFBF837DE}"/>
                    </a:ext>
                  </a:extLst>
                </p:cNvPr>
                <p:cNvSpPr/>
                <p:nvPr/>
              </p:nvSpPr>
              <p:spPr>
                <a:xfrm>
                  <a:off x="4730531" y="3233112"/>
                  <a:ext cx="334963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B7255753-9A42-4370-B9D1-F78FFBF83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531" y="3233112"/>
                  <a:ext cx="334963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23636" r="-7273"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2535A472-1749-4D92-966A-7A3448703F52}"/>
                    </a:ext>
                  </a:extLst>
                </p:cNvPr>
                <p:cNvSpPr/>
                <p:nvPr/>
              </p:nvSpPr>
              <p:spPr>
                <a:xfrm>
                  <a:off x="6205883" y="3248505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2535A472-1749-4D92-966A-7A3448703F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883" y="3248505"/>
                  <a:ext cx="342338" cy="400110"/>
                </a:xfrm>
                <a:prstGeom prst="rect">
                  <a:avLst/>
                </a:prstGeom>
                <a:blipFill>
                  <a:blip r:embed="rId17"/>
                  <a:stretch>
                    <a:fillRect l="-23214" r="-8929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连接符 9">
              <a:extLst>
                <a:ext uri="{FF2B5EF4-FFF2-40B4-BE49-F238E27FC236}">
                  <a16:creationId xmlns:a16="http://schemas.microsoft.com/office/drawing/2014/main" id="{ADB1B4BC-5B3F-4401-AD20-D4876B61839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00561" y="3865125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372FD8F-75CD-4AE3-B35B-1D9F955363F3}"/>
                </a:ext>
              </a:extLst>
            </p:cNvPr>
            <p:cNvGrpSpPr/>
            <p:nvPr/>
          </p:nvGrpSpPr>
          <p:grpSpPr>
            <a:xfrm>
              <a:off x="5201760" y="3801580"/>
              <a:ext cx="898107" cy="1198026"/>
              <a:chOff x="3453822" y="1651766"/>
              <a:chExt cx="898107" cy="11980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E8707EF8-2514-433B-875E-115E1C407D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E8707EF8-2514-433B-875E-115E1C407D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525829" y="1651766"/>
                    <a:ext cx="720080" cy="10801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直角三角形 59">
                <a:extLst>
                  <a:ext uri="{FF2B5EF4-FFF2-40B4-BE49-F238E27FC236}">
                    <a16:creationId xmlns:a16="http://schemas.microsoft.com/office/drawing/2014/main" id="{C341A96C-4333-4E02-8E6D-6AEDF507B0F7}"/>
                  </a:ext>
                </a:extLst>
              </p:cNvPr>
              <p:cNvSpPr/>
              <p:nvPr/>
            </p:nvSpPr>
            <p:spPr bwMode="auto">
              <a:xfrm rot="13581506">
                <a:off x="3446621" y="2411129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E5E8D2DA-86C8-4467-9196-0D7940F21423}"/>
                      </a:ext>
                    </a:extLst>
                  </p:cNvPr>
                  <p:cNvSpPr/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E5E8D2DA-86C8-4467-9196-0D7940F214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4924" y="1731164"/>
                    <a:ext cx="195182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5000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3559E2-6D8A-41A3-A672-A344437076D5}"/>
                  </a:ext>
                </a:extLst>
              </p:cNvPr>
              <p:cNvSpPr/>
              <p:nvPr/>
            </p:nvSpPr>
            <p:spPr bwMode="auto">
              <a:xfrm>
                <a:off x="4243929" y="24831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F3796C5E-9CDC-4EF8-A80C-C1F82A823345}"/>
                      </a:ext>
                    </a:extLst>
                  </p:cNvPr>
                  <p:cNvSpPr/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F3796C5E-9CDC-4EF8-A80C-C1F82A8233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4358" y="2403238"/>
                    <a:ext cx="183960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6667"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FEA2993-7178-426F-B402-8B90F74895AA}"/>
                  </a:ext>
                </a:extLst>
              </p:cNvPr>
              <p:cNvSpPr/>
              <p:nvPr/>
            </p:nvSpPr>
            <p:spPr bwMode="auto">
              <a:xfrm>
                <a:off x="3831869" y="274179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49" name="直接连接符 9">
              <a:extLst>
                <a:ext uri="{FF2B5EF4-FFF2-40B4-BE49-F238E27FC236}">
                  <a16:creationId xmlns:a16="http://schemas.microsoft.com/office/drawing/2014/main" id="{D790B209-42D6-4ABE-8EF1-AE8A36EC77B3}"/>
                </a:ext>
              </a:extLst>
            </p:cNvPr>
            <p:cNvCxnSpPr>
              <a:cxnSpLocks/>
            </p:cNvCxnSpPr>
            <p:nvPr/>
          </p:nvCxnSpPr>
          <p:spPr>
            <a:xfrm>
              <a:off x="4501359" y="4033640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9">
              <a:extLst>
                <a:ext uri="{FF2B5EF4-FFF2-40B4-BE49-F238E27FC236}">
                  <a16:creationId xmlns:a16="http://schemas.microsoft.com/office/drawing/2014/main" id="{1B2255E0-832E-4294-BE6B-F124700B64B8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09" y="4038780"/>
              <a:ext cx="756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93BC24D-6BA5-49F9-A869-38D70FBD0F28}"/>
                    </a:ext>
                  </a:extLst>
                </p:cNvPr>
                <p:cNvSpPr txBox="1"/>
                <p:nvPr/>
              </p:nvSpPr>
              <p:spPr>
                <a:xfrm>
                  <a:off x="991959" y="5528014"/>
                  <a:ext cx="3855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𝑐𝑙𝑟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93BC24D-6BA5-49F9-A869-38D70FBD0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959" y="5528014"/>
                  <a:ext cx="385554" cy="307777"/>
                </a:xfrm>
                <a:prstGeom prst="rect">
                  <a:avLst/>
                </a:prstGeom>
                <a:blipFill>
                  <a:blip r:embed="rId21"/>
                  <a:stretch>
                    <a:fillRect l="-15873" r="-14286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9">
              <a:extLst>
                <a:ext uri="{FF2B5EF4-FFF2-40B4-BE49-F238E27FC236}">
                  <a16:creationId xmlns:a16="http://schemas.microsoft.com/office/drawing/2014/main" id="{94BC331F-5B31-4B18-A476-4BCE17A9BA9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04953" y="38536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9">
              <a:extLst>
                <a:ext uri="{FF2B5EF4-FFF2-40B4-BE49-F238E27FC236}">
                  <a16:creationId xmlns:a16="http://schemas.microsoft.com/office/drawing/2014/main" id="{ECF22441-D5ED-4FA3-BE04-D0E89CC6C6A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86937" y="3853640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68000DF-160E-48F3-AA16-D635780FA057}"/>
                    </a:ext>
                  </a:extLst>
                </p:cNvPr>
                <p:cNvSpPr/>
                <p:nvPr/>
              </p:nvSpPr>
              <p:spPr>
                <a:xfrm>
                  <a:off x="7748965" y="3236598"/>
                  <a:ext cx="342338" cy="400110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68000DF-160E-48F3-AA16-D635780FA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965" y="3236598"/>
                  <a:ext cx="342338" cy="400110"/>
                </a:xfrm>
                <a:prstGeom prst="rect">
                  <a:avLst/>
                </a:prstGeom>
                <a:blipFill>
                  <a:blip r:embed="rId22"/>
                  <a:stretch>
                    <a:fillRect l="-22807" r="-7018"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连接符 42">
              <a:extLst>
                <a:ext uri="{FF2B5EF4-FFF2-40B4-BE49-F238E27FC236}">
                  <a16:creationId xmlns:a16="http://schemas.microsoft.com/office/drawing/2014/main" id="{E076F60B-88B6-4411-A786-3146F6DF20C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4767115" y="4782247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56" name="直接连接符 42">
              <a:extLst>
                <a:ext uri="{FF2B5EF4-FFF2-40B4-BE49-F238E27FC236}">
                  <a16:creationId xmlns:a16="http://schemas.microsoft.com/office/drawing/2014/main" id="{780E4159-9F3E-41C8-BF29-F2C7BF46D8BF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3270887" y="4786551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57" name="直接连接符 42">
              <a:extLst>
                <a:ext uri="{FF2B5EF4-FFF2-40B4-BE49-F238E27FC236}">
                  <a16:creationId xmlns:a16="http://schemas.microsoft.com/office/drawing/2014/main" id="{F5F329B6-BC0D-4ADA-87E6-2A6107C50E2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1779226" y="4778396"/>
              <a:ext cx="648000" cy="365304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</p:cxnSp>
        <p:cxnSp>
          <p:nvCxnSpPr>
            <p:cNvPr id="58" name="直接连接符 9">
              <a:extLst>
                <a:ext uri="{FF2B5EF4-FFF2-40B4-BE49-F238E27FC236}">
                  <a16:creationId xmlns:a16="http://schemas.microsoft.com/office/drawing/2014/main" id="{75E5088A-4C96-4FFC-9503-C26C6E9F0DFC}"/>
                </a:ext>
              </a:extLst>
            </p:cNvPr>
            <p:cNvCxnSpPr>
              <a:cxnSpLocks/>
              <a:stCxn id="65" idx="3"/>
              <a:endCxn id="54" idx="2"/>
            </p:cNvCxnSpPr>
            <p:nvPr/>
          </p:nvCxnSpPr>
          <p:spPr>
            <a:xfrm flipV="1">
              <a:off x="7491270" y="3636708"/>
              <a:ext cx="428864" cy="396000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6CFAC2-A47E-4B98-85C7-8B6AE5BD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6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</a:rPr>
              <a:t>带并行</a:t>
            </a:r>
            <a:r>
              <a:rPr lang="zh-CN" altLang="en-US" sz="4000" b="1" dirty="0">
                <a:solidFill>
                  <a:srgbClr val="FF0000"/>
                </a:solidFill>
              </a:rPr>
              <a:t>预置端</a:t>
            </a:r>
            <a:r>
              <a:rPr lang="zh-CN" altLang="en-US" sz="4000" dirty="0"/>
              <a:t>的寄存器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50164" y="930613"/>
                <a:ext cx="4806124" cy="1127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预置端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(Load=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1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)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决定哪个时钟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预置</a:t>
                </a:r>
                <a:endParaRPr kumimoji="1" lang="en-US" altLang="zh-CN" sz="24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预置端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(Load=</a:t>
                </a:r>
                <a:r>
                  <a:rPr kumimoji="1" lang="en-US" altLang="zh-CN" sz="2400" b="1" dirty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0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)</a:t>
                </a:r>
                <a:r>
                  <a:rPr kumimoji="1" lang="zh-CN" altLang="en-US" sz="2400" b="1" dirty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保持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：次态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00000"/>
                        </a:solidFill>
                        <a:latin typeface="Cambria Math"/>
                        <a:ea typeface="楷体" pitchFamily="49" charset="-122"/>
                      </a:rPr>
                      <m:t>=</m:t>
                    </m:r>
                  </m:oMath>
                </a14:m>
                <a:r>
                  <a:rPr kumimoji="1" lang="zh-CN" altLang="en-US" sz="240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现态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64" y="930613"/>
                <a:ext cx="4806124" cy="1127296"/>
              </a:xfrm>
              <a:prstGeom prst="rect">
                <a:avLst/>
              </a:prstGeom>
              <a:blipFill>
                <a:blip r:embed="rId2"/>
                <a:stretch>
                  <a:fillRect l="-2030" r="-1015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1320A6B-47A0-461D-B254-BFC9D404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7" y="930613"/>
            <a:ext cx="5453194" cy="590383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FB8B6A6-D99C-415B-9728-2BD26D867291}"/>
              </a:ext>
            </a:extLst>
          </p:cNvPr>
          <p:cNvGrpSpPr/>
          <p:nvPr/>
        </p:nvGrpSpPr>
        <p:grpSpPr>
          <a:xfrm>
            <a:off x="440104" y="1568509"/>
            <a:ext cx="5727652" cy="4507372"/>
            <a:chOff x="440104" y="1568509"/>
            <a:chExt cx="5727652" cy="4507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541CFE6-2FB2-43D5-819A-60FEA63CCB94}"/>
                    </a:ext>
                  </a:extLst>
                </p:cNvPr>
                <p:cNvSpPr txBox="1"/>
                <p:nvPr/>
              </p:nvSpPr>
              <p:spPr>
                <a:xfrm>
                  <a:off x="440104" y="1743131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541CFE6-2FB2-43D5-819A-60FEA63CC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04" y="1743131"/>
                  <a:ext cx="41136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04752CC-F5BE-454C-A1F2-F20BAB44ACDB}"/>
                    </a:ext>
                  </a:extLst>
                </p:cNvPr>
                <p:cNvSpPr txBox="1"/>
                <p:nvPr/>
              </p:nvSpPr>
              <p:spPr>
                <a:xfrm>
                  <a:off x="440104" y="3062079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04752CC-F5BE-454C-A1F2-F20BAB44A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04" y="3062079"/>
                  <a:ext cx="4113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A18A9C6-CBC5-4954-8578-18F1F777CC57}"/>
                    </a:ext>
                  </a:extLst>
                </p:cNvPr>
                <p:cNvSpPr txBox="1"/>
                <p:nvPr/>
              </p:nvSpPr>
              <p:spPr>
                <a:xfrm>
                  <a:off x="440104" y="4369951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A18A9C6-CBC5-4954-8578-18F1F777C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04" y="4369951"/>
                  <a:ext cx="4113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BEEDFD8-30E8-4060-AAE7-C3EE30A5E452}"/>
                    </a:ext>
                  </a:extLst>
                </p:cNvPr>
                <p:cNvSpPr txBox="1"/>
                <p:nvPr/>
              </p:nvSpPr>
              <p:spPr>
                <a:xfrm>
                  <a:off x="440104" y="5706549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BEEDFD8-30E8-4060-AAE7-C3EE30A5E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04" y="5706549"/>
                  <a:ext cx="4113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4983274-3EA1-40FA-9733-F52B3353D89E}"/>
                    </a:ext>
                  </a:extLst>
                </p:cNvPr>
                <p:cNvSpPr txBox="1"/>
                <p:nvPr/>
              </p:nvSpPr>
              <p:spPr>
                <a:xfrm>
                  <a:off x="5756396" y="1568509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4983274-3EA1-40FA-9733-F52B3353D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396" y="1568509"/>
                  <a:ext cx="41136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941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E8EB00C-4327-4A6D-82DD-6F404721A946}"/>
                    </a:ext>
                  </a:extLst>
                </p:cNvPr>
                <p:cNvSpPr txBox="1"/>
                <p:nvPr/>
              </p:nvSpPr>
              <p:spPr>
                <a:xfrm>
                  <a:off x="5756396" y="2904090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E8EB00C-4327-4A6D-82DD-6F404721A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396" y="2904090"/>
                  <a:ext cx="41136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57F2DCF-0790-49DD-B314-D0E11840D94E}"/>
                    </a:ext>
                  </a:extLst>
                </p:cNvPr>
                <p:cNvSpPr txBox="1"/>
                <p:nvPr/>
              </p:nvSpPr>
              <p:spPr>
                <a:xfrm>
                  <a:off x="5756396" y="4211956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57F2DCF-0790-49DD-B314-D0E11840D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396" y="4211956"/>
                  <a:ext cx="41136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2F332A0-B125-4F39-9E8E-A6EBA07A4EEF}"/>
                    </a:ext>
                  </a:extLst>
                </p:cNvPr>
                <p:cNvSpPr txBox="1"/>
                <p:nvPr/>
              </p:nvSpPr>
              <p:spPr>
                <a:xfrm>
                  <a:off x="5756396" y="5554099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F2F332A0-B125-4F39-9E8E-A6EBA07A4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396" y="5554099"/>
                  <a:ext cx="41136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941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A7C75CA-D7B4-4B81-9348-48300FC0951B}"/>
              </a:ext>
            </a:extLst>
          </p:cNvPr>
          <p:cNvSpPr/>
          <p:nvPr/>
        </p:nvSpPr>
        <p:spPr>
          <a:xfrm>
            <a:off x="1064029" y="919529"/>
            <a:ext cx="4544291" cy="5829656"/>
          </a:xfrm>
          <a:prstGeom prst="rect">
            <a:avLst/>
          </a:prstGeom>
          <a:noFill/>
          <a:ln w="28575">
            <a:solidFill>
              <a:srgbClr val="BFBFB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多文档 49">
            <a:extLst>
              <a:ext uri="{FF2B5EF4-FFF2-40B4-BE49-F238E27FC236}">
                <a16:creationId xmlns:a16="http://schemas.microsoft.com/office/drawing/2014/main" id="{0899CBE0-0CD6-4D18-B855-7B47CE6889F8}"/>
              </a:ext>
            </a:extLst>
          </p:cNvPr>
          <p:cNvSpPr/>
          <p:nvPr/>
        </p:nvSpPr>
        <p:spPr>
          <a:xfrm>
            <a:off x="10591788" y="161989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375C7C-2ADB-4880-BEAA-611237BA4F24}"/>
              </a:ext>
            </a:extLst>
          </p:cNvPr>
          <p:cNvGrpSpPr/>
          <p:nvPr/>
        </p:nvGrpSpPr>
        <p:grpSpPr>
          <a:xfrm>
            <a:off x="6539329" y="2177935"/>
            <a:ext cx="5468407" cy="4588626"/>
            <a:chOff x="6650164" y="2177935"/>
            <a:chExt cx="5468407" cy="45886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F98362-5707-443F-9298-5B6EC361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50164" y="2347906"/>
              <a:ext cx="5453194" cy="4413421"/>
            </a:xfrm>
            <a:prstGeom prst="rect">
              <a:avLst/>
            </a:prstGeom>
          </p:spPr>
        </p:pic>
        <p:sp>
          <p:nvSpPr>
            <p:cNvPr id="21" name="矩形: 折角 20">
              <a:extLst>
                <a:ext uri="{FF2B5EF4-FFF2-40B4-BE49-F238E27FC236}">
                  <a16:creationId xmlns:a16="http://schemas.microsoft.com/office/drawing/2014/main" id="{26FBFD88-42DD-45C9-B2A8-0676AD543F29}"/>
                </a:ext>
              </a:extLst>
            </p:cNvPr>
            <p:cNvSpPr/>
            <p:nvPr/>
          </p:nvSpPr>
          <p:spPr>
            <a:xfrm>
              <a:off x="6650165" y="2177935"/>
              <a:ext cx="5468406" cy="4588626"/>
            </a:xfrm>
            <a:prstGeom prst="foldedCorner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8EC8C5-5CF9-4DD7-96CA-2A53F321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1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92EAC-BEFB-4FC2-B879-33688C56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4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二进制</a:t>
            </a: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扭环计数器 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约翰逊计数器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085AD7-5E89-4DFA-A22C-7D83A82F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88" y="1030779"/>
            <a:ext cx="5359161" cy="5575070"/>
          </a:xfrm>
          <a:prstGeom prst="rect">
            <a:avLst/>
          </a:prstGeom>
        </p:spPr>
      </p:pic>
      <p:sp>
        <p:nvSpPr>
          <p:cNvPr id="27" name="流程图: 多文档 26">
            <a:extLst>
              <a:ext uri="{FF2B5EF4-FFF2-40B4-BE49-F238E27FC236}">
                <a16:creationId xmlns:a16="http://schemas.microsoft.com/office/drawing/2014/main" id="{1A0142B7-83B8-4649-B240-812D62890AFB}"/>
              </a:ext>
            </a:extLst>
          </p:cNvPr>
          <p:cNvSpPr/>
          <p:nvPr/>
        </p:nvSpPr>
        <p:spPr>
          <a:xfrm>
            <a:off x="10745585" y="210685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Counter</a:t>
            </a:r>
            <a:endParaRPr lang="zh-CN" altLang="en-US" dirty="0"/>
          </a:p>
        </p:txBody>
      </p:sp>
      <p:sp>
        <p:nvSpPr>
          <p:cNvPr id="28" name="矩形: 折角 27">
            <a:extLst>
              <a:ext uri="{FF2B5EF4-FFF2-40B4-BE49-F238E27FC236}">
                <a16:creationId xmlns:a16="http://schemas.microsoft.com/office/drawing/2014/main" id="{75949A9F-4151-4080-BC81-C445CBA47E51}"/>
              </a:ext>
            </a:extLst>
          </p:cNvPr>
          <p:cNvSpPr/>
          <p:nvPr/>
        </p:nvSpPr>
        <p:spPr>
          <a:xfrm>
            <a:off x="415635" y="939910"/>
            <a:ext cx="5519652" cy="5710271"/>
          </a:xfrm>
          <a:prstGeom prst="foldedCorner">
            <a:avLst>
              <a:gd name="adj" fmla="val 1556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CA9653-8AD3-4734-8C58-C787FE36481B}"/>
              </a:ext>
            </a:extLst>
          </p:cNvPr>
          <p:cNvGrpSpPr/>
          <p:nvPr/>
        </p:nvGrpSpPr>
        <p:grpSpPr>
          <a:xfrm>
            <a:off x="7501401" y="3888431"/>
            <a:ext cx="3991974" cy="2150057"/>
            <a:chOff x="7960057" y="1330031"/>
            <a:chExt cx="3991974" cy="2150057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B868889-65BE-4DC5-A9A0-6746228483D9}"/>
                </a:ext>
              </a:extLst>
            </p:cNvPr>
            <p:cNvSpPr/>
            <p:nvPr/>
          </p:nvSpPr>
          <p:spPr>
            <a:xfrm>
              <a:off x="9062715" y="133385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32F0FD7-66F1-44FA-90EF-7EFD03ACF6CA}"/>
                </a:ext>
              </a:extLst>
            </p:cNvPr>
            <p:cNvSpPr/>
            <p:nvPr/>
          </p:nvSpPr>
          <p:spPr>
            <a:xfrm>
              <a:off x="9062715" y="294008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E5CFB20-64DC-4CCD-9D41-EAF9FDBB5966}"/>
                </a:ext>
              </a:extLst>
            </p:cNvPr>
            <p:cNvSpPr/>
            <p:nvPr/>
          </p:nvSpPr>
          <p:spPr>
            <a:xfrm>
              <a:off x="7960057" y="133385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79D664-B391-4626-8545-5A0AC42328B5}"/>
                </a:ext>
              </a:extLst>
            </p:cNvPr>
            <p:cNvSpPr/>
            <p:nvPr/>
          </p:nvSpPr>
          <p:spPr>
            <a:xfrm>
              <a:off x="7960057" y="2940088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6A2A7D16-272F-4A89-975F-5E088C1A5941}"/>
                    </a:ext>
                  </a:extLst>
                </p:cNvPr>
                <p:cNvSpPr/>
                <p:nvPr/>
              </p:nvSpPr>
              <p:spPr>
                <a:xfrm>
                  <a:off x="9487442" y="2147056"/>
                  <a:ext cx="108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6A2A7D16-272F-4A89-975F-5E088C1A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442" y="2147056"/>
                  <a:ext cx="1080000" cy="540000"/>
                </a:xfrm>
                <a:prstGeom prst="ellipse">
                  <a:avLst/>
                </a:prstGeom>
                <a:blipFill>
                  <a:blip r:embed="rId3"/>
                  <a:stretch>
                    <a:fillRect l="-166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17">
              <a:extLst>
                <a:ext uri="{FF2B5EF4-FFF2-40B4-BE49-F238E27FC236}">
                  <a16:creationId xmlns:a16="http://schemas.microsoft.com/office/drawing/2014/main" id="{3E0D7EC2-B798-4AF3-9CF8-42841C9F3CE7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8644057" y="1603858"/>
              <a:ext cx="418658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17">
              <a:extLst>
                <a:ext uri="{FF2B5EF4-FFF2-40B4-BE49-F238E27FC236}">
                  <a16:creationId xmlns:a16="http://schemas.microsoft.com/office/drawing/2014/main" id="{1DAAB11E-5F9E-41E9-8F72-F1F4CA5254E1}"/>
                </a:ext>
              </a:extLst>
            </p:cNvPr>
            <p:cNvCxnSpPr>
              <a:cxnSpLocks/>
              <a:stCxn id="44" idx="4"/>
              <a:endCxn id="47" idx="0"/>
            </p:cNvCxnSpPr>
            <p:nvPr/>
          </p:nvCxnSpPr>
          <p:spPr>
            <a:xfrm flipH="1">
              <a:off x="11610030" y="1876011"/>
              <a:ext cx="1" cy="1061424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17">
              <a:extLst>
                <a:ext uri="{FF2B5EF4-FFF2-40B4-BE49-F238E27FC236}">
                  <a16:creationId xmlns:a16="http://schemas.microsoft.com/office/drawing/2014/main" id="{9FBD23E9-2BCE-4216-93AA-1E7C1EF88FEB}"/>
                </a:ext>
              </a:extLst>
            </p:cNvPr>
            <p:cNvCxnSpPr>
              <a:cxnSpLocks/>
              <a:stCxn id="35" idx="0"/>
              <a:endCxn id="34" idx="4"/>
            </p:cNvCxnSpPr>
            <p:nvPr/>
          </p:nvCxnSpPr>
          <p:spPr>
            <a:xfrm flipV="1">
              <a:off x="8302057" y="1873858"/>
              <a:ext cx="0" cy="106623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C817DDF-B8B2-46CC-B298-5DEF7D2DD8DA}"/>
                </a:ext>
              </a:extLst>
            </p:cNvPr>
            <p:cNvCxnSpPr>
              <a:cxnSpLocks/>
              <a:stCxn id="47" idx="2"/>
              <a:endCxn id="46" idx="6"/>
            </p:cNvCxnSpPr>
            <p:nvPr/>
          </p:nvCxnSpPr>
          <p:spPr>
            <a:xfrm flipH="1" flipV="1">
              <a:off x="10849373" y="3205990"/>
              <a:ext cx="418657" cy="1445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C21AD0-6890-4A5B-8546-1DFA47BB31D2}"/>
                </a:ext>
              </a:extLst>
            </p:cNvPr>
            <p:cNvSpPr/>
            <p:nvPr/>
          </p:nvSpPr>
          <p:spPr>
            <a:xfrm>
              <a:off x="10165373" y="1330031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B43080D-5B4A-42CA-B886-F5BC8A15BBDD}"/>
                </a:ext>
              </a:extLst>
            </p:cNvPr>
            <p:cNvSpPr/>
            <p:nvPr/>
          </p:nvSpPr>
          <p:spPr>
            <a:xfrm>
              <a:off x="11268031" y="1336011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34A4950-BDAC-4DF6-A75E-67F7DAF5FA87}"/>
                </a:ext>
              </a:extLst>
            </p:cNvPr>
            <p:cNvSpPr/>
            <p:nvPr/>
          </p:nvSpPr>
          <p:spPr>
            <a:xfrm>
              <a:off x="10165373" y="2935990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C76F0FC-833E-4425-A8A6-0BE5B9EA9C38}"/>
                </a:ext>
              </a:extLst>
            </p:cNvPr>
            <p:cNvSpPr/>
            <p:nvPr/>
          </p:nvSpPr>
          <p:spPr>
            <a:xfrm>
              <a:off x="11268030" y="2937435"/>
              <a:ext cx="684000" cy="54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1111</a:t>
              </a:r>
              <a:endParaRPr lang="zh-CN" altLang="en-US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直接箭头连接符 17">
              <a:extLst>
                <a:ext uri="{FF2B5EF4-FFF2-40B4-BE49-F238E27FC236}">
                  <a16:creationId xmlns:a16="http://schemas.microsoft.com/office/drawing/2014/main" id="{F585962B-DC17-43EE-9F3F-C68D369E5A6B}"/>
                </a:ext>
              </a:extLst>
            </p:cNvPr>
            <p:cNvCxnSpPr>
              <a:cxnSpLocks/>
              <a:stCxn id="31" idx="6"/>
              <a:endCxn id="43" idx="2"/>
            </p:cNvCxnSpPr>
            <p:nvPr/>
          </p:nvCxnSpPr>
          <p:spPr>
            <a:xfrm flipV="1">
              <a:off x="9746715" y="1600031"/>
              <a:ext cx="418658" cy="3827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17">
              <a:extLst>
                <a:ext uri="{FF2B5EF4-FFF2-40B4-BE49-F238E27FC236}">
                  <a16:creationId xmlns:a16="http://schemas.microsoft.com/office/drawing/2014/main" id="{1B70145F-435D-4593-9AA7-2EFA76A9A3C9}"/>
                </a:ext>
              </a:extLst>
            </p:cNvPr>
            <p:cNvCxnSpPr>
              <a:cxnSpLocks/>
              <a:stCxn id="43" idx="6"/>
              <a:endCxn id="44" idx="2"/>
            </p:cNvCxnSpPr>
            <p:nvPr/>
          </p:nvCxnSpPr>
          <p:spPr>
            <a:xfrm>
              <a:off x="10849373" y="1600031"/>
              <a:ext cx="418658" cy="598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BDD2EEE-6DB8-46AB-87C9-AEEF2C58F61E}"/>
                </a:ext>
              </a:extLst>
            </p:cNvPr>
            <p:cNvCxnSpPr>
              <a:cxnSpLocks/>
              <a:stCxn id="46" idx="2"/>
              <a:endCxn id="33" idx="6"/>
            </p:cNvCxnSpPr>
            <p:nvPr/>
          </p:nvCxnSpPr>
          <p:spPr>
            <a:xfrm flipH="1">
              <a:off x="9746715" y="3205990"/>
              <a:ext cx="418658" cy="4098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F19FCD98-B270-4017-A069-D0B97FD040AD}"/>
                </a:ext>
              </a:extLst>
            </p:cNvPr>
            <p:cNvCxnSpPr>
              <a:cxnSpLocks/>
              <a:stCxn id="33" idx="2"/>
              <a:endCxn id="35" idx="6"/>
            </p:cNvCxnSpPr>
            <p:nvPr/>
          </p:nvCxnSpPr>
          <p:spPr>
            <a:xfrm flipH="1">
              <a:off x="8644057" y="3210088"/>
              <a:ext cx="418658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CF553D5-D7E8-4AAE-97EF-60251F5AE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973" y="1313598"/>
            <a:ext cx="5530097" cy="2161235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790BE851-0264-45F6-B22A-C633276D20D4}"/>
              </a:ext>
            </a:extLst>
          </p:cNvPr>
          <p:cNvSpPr/>
          <p:nvPr/>
        </p:nvSpPr>
        <p:spPr>
          <a:xfrm>
            <a:off x="2277688" y="3062676"/>
            <a:ext cx="1823257" cy="38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A837F6-8393-44A3-A011-DA1DF8F0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6623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74LS161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位二进制递增计数器</a:t>
            </a:r>
            <a:endParaRPr lang="zh-CN" altLang="en-US" b="1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4EB3B2-E1D5-4BB8-A177-7226ECB80F45}"/>
              </a:ext>
            </a:extLst>
          </p:cNvPr>
          <p:cNvGrpSpPr/>
          <p:nvPr/>
        </p:nvGrpSpPr>
        <p:grpSpPr>
          <a:xfrm>
            <a:off x="564600" y="4552645"/>
            <a:ext cx="3930062" cy="1970605"/>
            <a:chOff x="281545" y="4558185"/>
            <a:chExt cx="3930062" cy="197060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F0D75E8-FEC2-485E-B096-2018E064F190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74LS161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E456A4B-52FF-4BEA-AB52-44EB30426CB7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E456A4B-52FF-4BEA-AB52-44EB30426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2"/>
                  <a:stretch>
                    <a:fillRect l="-8889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5F1072A-78D6-46EF-8568-CA5EA2042F38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C35E664-730F-41E4-AE58-DF12DFBCC22F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E591C9CF-DD16-4F66-881B-0FCECAFB47D1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E591C9CF-DD16-4F66-881B-0FCECAFB47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DC3F91B3-39F7-46E0-B386-30613D97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DC3F91B3-39F7-46E0-B386-30613D97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D2D4BF7-5662-4749-A0D8-533FB4D65B97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D2D4BF7-5662-4749-A0D8-533FB4D65B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17F78E5-9C25-4329-AF87-4F44D198A95F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17F78E5-9C25-4329-AF87-4F44D198A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661ECC34-5F0C-40EC-8561-6A5E99439648}"/>
                  </a:ext>
                </a:extLst>
              </p:cNvPr>
              <p:cNvGrpSpPr/>
              <p:nvPr/>
            </p:nvGrpSpPr>
            <p:grpSpPr>
              <a:xfrm>
                <a:off x="1928552" y="6229706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90A07AB6-FE59-47A0-9336-1A419EB10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40C9056-BF37-4B6F-AA3F-3B3D22991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6FC9B6B2-1DD3-4C9D-8C6A-24BD9B273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4D07782A-4181-4EDB-BC21-A3095BA6B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C69B6BB-2BE2-4977-BCBD-568429D9F1FE}"/>
                </a:ext>
              </a:extLst>
            </p:cNvPr>
            <p:cNvGrpSpPr/>
            <p:nvPr/>
          </p:nvGrpSpPr>
          <p:grpSpPr>
            <a:xfrm>
              <a:off x="1662545" y="4560388"/>
              <a:ext cx="1742694" cy="627321"/>
              <a:chOff x="1662545" y="4560388"/>
              <a:chExt cx="1742694" cy="6273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ECF2254E-528E-4F9C-8D14-B9B1EEDCA31B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ECF2254E-528E-4F9C-8D14-B9B1EEDCA3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5281FA5-89E1-4855-B9DF-A003A280D4FF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5281FA5-89E1-4855-B9DF-A003A280D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E7D997FB-142C-44C5-909D-7207E3239CB7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E7D997FB-142C-44C5-909D-7207E3239C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0AD3CBE2-60C9-4388-96FD-B8C3044D7404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0AD3CBE2-60C9-4388-96FD-B8C3044D74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EC09C13-3065-4CDE-ABFF-F8B8C3FE9ED3}"/>
                  </a:ext>
                </a:extLst>
              </p:cNvPr>
              <p:cNvGrpSpPr/>
              <p:nvPr/>
            </p:nvGrpSpPr>
            <p:grpSpPr>
              <a:xfrm>
                <a:off x="1915483" y="4560388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EC250AC2-3335-4734-B09E-D17DC2A6E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B433BDCC-BFD1-4A60-90CB-A7862C91D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BB517670-4E85-4CF1-A662-C0D43A573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32E83427-D6A2-428E-BEC5-A9066231D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7E9FEB6-87CA-4351-B660-84F4D4B62A6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FE8203E-E7EA-4D84-B752-1A6936091EC8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FE8203E-E7EA-4D84-B752-1A6936091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7A0D3EA-21D5-4ECB-B5D1-9F87D2A5FAAF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7A0D3EA-21D5-4ECB-B5D1-9F87D2A5F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89955E8-4531-4DEA-B26D-5B4AF9E86A42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89955E8-4531-4DEA-B26D-5B4AF9E86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240626-DE89-4C4A-B76B-39B2E331B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698F3F3-1FE6-4551-BEB2-F35AED514BD8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698F3F3-1FE6-4551-BEB2-F35AED514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6667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0E1A974-3B92-4AB3-B5C0-099408D6ACD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CE0A178-2502-458F-80B5-A540FE0E90B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6" y="567867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7662C36-5CA9-4C98-A1AA-8C89AD61CB4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52C6842-CC88-40B2-BD6D-5925A1CD7577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94B6F0D-5AF4-4A79-B756-FECEADC49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246" y="455818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5BB8570-815C-4167-8335-CC047443036A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8">
                <a:extLst>
                  <a:ext uri="{FF2B5EF4-FFF2-40B4-BE49-F238E27FC236}">
                    <a16:creationId xmlns:a16="http://schemas.microsoft.com/office/drawing/2014/main" id="{8DE9D8A3-89AD-48B2-8389-2DF3C7C89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788485"/>
                  </p:ext>
                </p:extLst>
              </p:nvPr>
            </p:nvGraphicFramePr>
            <p:xfrm>
              <a:off x="437805" y="1003591"/>
              <a:ext cx="11251730" cy="33151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03695">
                      <a:extLst>
                        <a:ext uri="{9D8B030D-6E8A-4147-A177-3AD203B41FA5}">
                          <a16:colId xmlns:a16="http://schemas.microsoft.com/office/drawing/2014/main" val="2452359109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393248217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725702810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468878599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1221781761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962104560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196487497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250716262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1169467494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791420272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772894149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406802974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339088576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173375480"/>
                        </a:ext>
                      </a:extLst>
                    </a:gridCol>
                  </a:tblGrid>
                  <a:tr h="414395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</a:rPr>
                            <a:t>输 入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</a:rPr>
                            <a:t>输 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7375151"/>
                      </a:ext>
                    </a:extLst>
                  </a:tr>
                  <a:tr h="41439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清零</a:t>
                          </a:r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𝐶𝐿𝑅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预置</a:t>
                          </a:r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使能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时钟</a:t>
                          </a:r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𝐶𝐿𝐾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预置数据输入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进位</a:t>
                          </a:r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3918067"/>
                      </a:ext>
                    </a:extLst>
                  </a:tr>
                  <a:tr h="414395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090611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oMath>
                            </m:oMathPara>
                          </a14:m>
                          <a:endParaRPr lang="zh-CN" altLang="en-US" b="1" i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rgbClr val="FF0000"/>
                            </a:solidFill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18475763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↑</a:t>
                          </a:r>
                          <a:endParaRPr lang="zh-CN" altLang="en-US" b="1" dirty="0">
                            <a:latin typeface="Arial Black" panose="020B0A040201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84992754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85334323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17284584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↑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71325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8">
                <a:extLst>
                  <a:ext uri="{FF2B5EF4-FFF2-40B4-BE49-F238E27FC236}">
                    <a16:creationId xmlns:a16="http://schemas.microsoft.com/office/drawing/2014/main" id="{8DE9D8A3-89AD-48B2-8389-2DF3C7C896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788485"/>
                  </p:ext>
                </p:extLst>
              </p:nvPr>
            </p:nvGraphicFramePr>
            <p:xfrm>
              <a:off x="437805" y="1003591"/>
              <a:ext cx="11251730" cy="33151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03695">
                      <a:extLst>
                        <a:ext uri="{9D8B030D-6E8A-4147-A177-3AD203B41FA5}">
                          <a16:colId xmlns:a16="http://schemas.microsoft.com/office/drawing/2014/main" val="2452359109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393248217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725702810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468878599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1221781761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962104560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196487497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250716262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1169467494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791420272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2772894149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406802974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339088576"/>
                        </a:ext>
                      </a:extLst>
                    </a:gridCol>
                    <a:gridCol w="803695">
                      <a:extLst>
                        <a:ext uri="{9D8B030D-6E8A-4147-A177-3AD203B41FA5}">
                          <a16:colId xmlns:a16="http://schemas.microsoft.com/office/drawing/2014/main" val="3173375480"/>
                        </a:ext>
                      </a:extLst>
                    </a:gridCol>
                  </a:tblGrid>
                  <a:tr h="414395">
                    <a:tc gridSpan="9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</a:rPr>
                            <a:t>输 入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</a:rPr>
                            <a:t>输 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7375151"/>
                      </a:ext>
                    </a:extLst>
                  </a:tr>
                  <a:tr h="414395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50735" r="-1300000" b="-2625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000" t="-50735" r="-1200000" b="-2625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使能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400000" t="-50735" r="-900000" b="-26250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预置数据输入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299242" t="-50735" r="-758" b="-2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3918067"/>
                      </a:ext>
                    </a:extLst>
                  </a:tr>
                  <a:tr h="414395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5"/>
                          <a:stretch>
                            <a:fillRect l="-200000" t="-201471" r="-1100000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5"/>
                          <a:stretch>
                            <a:fillRect l="-300000" t="-201471" r="-1000000" b="-52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5"/>
                          <a:stretch>
                            <a:fillRect l="-500000" t="-201471" r="-800000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5"/>
                          <a:stretch>
                            <a:fillRect l="-600000" t="-201471" r="-700000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5"/>
                          <a:stretch>
                            <a:fillRect l="-705344" t="-201471" r="-605344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5"/>
                          <a:stretch>
                            <a:fillRect l="-799242" t="-201471" r="-500758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899242" t="-201471" r="-400758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999242" t="-201471" r="-300758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99242" t="-201471" r="-200758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199242" t="-201471" r="-100758" b="-52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090611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297101" r="-13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000" t="-297101" r="-12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200000" t="-297101" r="-11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300000" t="-297101" r="-10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400000" t="-297101" r="-9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500000" t="-297101" r="-8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0000" t="-297101" r="-700000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705344" t="-297101" r="-605344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799242" t="-297101" r="-500758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899242" t="-297101" r="-400758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999242" t="-297101" r="-300758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99242" t="-297101" r="-200758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199242" t="-297101" r="-100758" b="-4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299242" t="-297101" r="-758" b="-4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8475763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402941" r="-1300000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000" t="-402941" r="-1200000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200000" t="-402941" r="-1100000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300000" t="-402941" r="-1000000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↑</a:t>
                          </a:r>
                          <a:endParaRPr lang="zh-CN" altLang="en-US" b="1" dirty="0">
                            <a:latin typeface="Arial Black" panose="020B0A040201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500000" t="-402941" r="-800000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0000" t="-402941" r="-700000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705344" t="-402941" r="-605344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799242" t="-402941" r="-500758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899242" t="-402941" r="-400758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999242" t="-402941" r="-300758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99242" t="-402941" r="-200758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199242" t="-402941" r="-100758" b="-3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84992754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502941" r="-13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000" t="-502941" r="-12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200000" t="-502941" r="-11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300000" t="-502941" r="-10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400000" t="-502941" r="-9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500000" t="-502941" r="-8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0000" t="-502941" r="-700000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705344" t="-502941" r="-605344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799242" t="-502941" r="-500758" b="-2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85334323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602941" r="-13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000" t="-602941" r="-12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200000" t="-602941" r="-11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300000" t="-602941" r="-10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400000" t="-602941" r="-9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500000" t="-602941" r="-8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0000" t="-602941" r="-700000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705344" t="-602941" r="-605344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799242" t="-602941" r="-500758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保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299242" t="-602941" r="-758" b="-12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7284584"/>
                      </a:ext>
                    </a:extLst>
                  </a:tr>
                  <a:tr h="41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t="-702941" r="-1300000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000" t="-702941" r="-1200000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200000" t="-702941" r="-1100000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300000" t="-702941" r="-1000000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↑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500000" t="-702941" r="-800000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0000" t="-702941" r="-700000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705344" t="-702941" r="-605344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799242" t="-702941" r="-500758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71325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FC03301-C063-4F6F-8CFF-A9EA47A4A0BF}"/>
                  </a:ext>
                </a:extLst>
              </p:cNvPr>
              <p:cNvSpPr txBox="1"/>
              <p:nvPr/>
            </p:nvSpPr>
            <p:spPr>
              <a:xfrm>
                <a:off x="4597704" y="4467734"/>
                <a:ext cx="72850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/>
                  <a:t>#</a:t>
                </a:r>
                <a:r>
                  <a:rPr lang="zh-CN" altLang="en-US" sz="2000" dirty="0"/>
                  <a:t>：只有当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/>
                  <a:t> (</a:t>
                </a:r>
                <a:r>
                  <a:rPr lang="zh-CN" altLang="en-US" sz="2000" dirty="0"/>
                  <a:t>正逻辑</a:t>
                </a:r>
                <a:r>
                  <a:rPr lang="en-US" altLang="zh-CN" sz="2000" dirty="0"/>
                  <a:t>)</a:t>
                </a:r>
                <a:r>
                  <a:rPr lang="zh-CN" altLang="en-US" sz="2000" dirty="0"/>
                  <a:t>时，进位输出</a:t>
                </a:r>
                <a:r>
                  <a:rPr lang="en-US" altLang="zh-CN" sz="2000" dirty="0"/>
                  <a:t>CO</a:t>
                </a:r>
                <a:r>
                  <a:rPr lang="zh-CN" altLang="en-US" sz="2000" dirty="0"/>
                  <a:t>为高电平。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FC03301-C063-4F6F-8CFF-A9EA47A4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704" y="4467734"/>
                <a:ext cx="7285064" cy="400110"/>
              </a:xfrm>
              <a:prstGeom prst="rect">
                <a:avLst/>
              </a:prstGeom>
              <a:blipFill>
                <a:blip r:embed="rId16"/>
                <a:stretch>
                  <a:fillRect l="-837" t="-9091" r="-435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D3E6ADE1-67C2-494C-8745-12932F90B39C}"/>
              </a:ext>
            </a:extLst>
          </p:cNvPr>
          <p:cNvSpPr/>
          <p:nvPr/>
        </p:nvSpPr>
        <p:spPr>
          <a:xfrm>
            <a:off x="6063251" y="5118008"/>
            <a:ext cx="3062057" cy="1231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/>
              <a:t>74LS161 </a:t>
            </a:r>
            <a:r>
              <a:rPr lang="zh-CN" altLang="en-US" sz="2600" dirty="0"/>
              <a:t>：</a:t>
            </a:r>
            <a:r>
              <a:rPr lang="zh-CN" altLang="en-US" sz="2600" b="1" dirty="0">
                <a:solidFill>
                  <a:srgbClr val="FF0000"/>
                </a:solidFill>
              </a:rPr>
              <a:t>异步</a:t>
            </a:r>
            <a:r>
              <a:rPr lang="zh-CN" altLang="en-US" sz="2600" dirty="0"/>
              <a:t>清零</a:t>
            </a:r>
            <a:endParaRPr lang="en-US" altLang="zh-CN" sz="2600" dirty="0"/>
          </a:p>
          <a:p>
            <a:pPr>
              <a:lnSpc>
                <a:spcPct val="150000"/>
              </a:lnSpc>
            </a:pPr>
            <a:r>
              <a:rPr lang="en-US" altLang="zh-CN" sz="2600" dirty="0"/>
              <a:t>74LS163 </a:t>
            </a:r>
            <a:r>
              <a:rPr lang="zh-CN" altLang="en-US" sz="2600" dirty="0"/>
              <a:t>：</a:t>
            </a:r>
            <a:r>
              <a:rPr lang="zh-CN" altLang="en-US" sz="2600" b="1" dirty="0"/>
              <a:t>同步</a:t>
            </a:r>
            <a:r>
              <a:rPr lang="zh-CN" altLang="en-US" sz="2600" dirty="0"/>
              <a:t>清零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48CE90-5049-4652-916D-0BEE464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8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b="1" dirty="0"/>
              <a:t>      7</a:t>
            </a:r>
            <a:r>
              <a:rPr lang="en-US" altLang="zh-CN" b="1" spc="0" dirty="0"/>
              <a:t>4LS16</a:t>
            </a:r>
            <a:r>
              <a:rPr lang="en-US" altLang="zh-CN" b="1" dirty="0"/>
              <a:t>3</a:t>
            </a:r>
            <a:endParaRPr lang="zh-CN" altLang="en-US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12513E-0B62-40CB-959E-FF4A907AF88E}"/>
              </a:ext>
            </a:extLst>
          </p:cNvPr>
          <p:cNvGrpSpPr/>
          <p:nvPr/>
        </p:nvGrpSpPr>
        <p:grpSpPr>
          <a:xfrm>
            <a:off x="5037513" y="1"/>
            <a:ext cx="7084276" cy="6798138"/>
            <a:chOff x="231818" y="198750"/>
            <a:chExt cx="6858000" cy="660065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0492" y="70076"/>
              <a:ext cx="6600651" cy="6858000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V="1">
              <a:off x="2116975" y="2887287"/>
              <a:ext cx="0" cy="18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2535383" y="2890055"/>
              <a:ext cx="0" cy="180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78030" y="1094517"/>
                <a:ext cx="4643103" cy="293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4</a:t>
                </a:r>
                <a:r>
                  <a:rPr lang="zh-CN" altLang="en-US" sz="2400" dirty="0"/>
                  <a:t>位二进制递增计数器</a:t>
                </a:r>
                <a:endParaRPr lang="en-US" altLang="zh-CN" sz="24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时钟上升沿触发</a:t>
                </a:r>
                <a:endParaRPr lang="en-US" altLang="zh-CN" sz="2400" dirty="0"/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同步</a:t>
                </a:r>
                <a:r>
                  <a:rPr lang="zh-CN" altLang="en-US" sz="2400" dirty="0"/>
                  <a:t>清零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CLR</m:t>
                        </m:r>
                      </m:e>
                    </m:acc>
                  </m:oMath>
                </a14:m>
                <a:r>
                  <a:rPr lang="en-US" altLang="zh-CN" sz="2400" dirty="0"/>
                  <a:t>)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同步</a:t>
                </a:r>
                <a:r>
                  <a:rPr lang="zh-CN" altLang="en-US" sz="2400" dirty="0"/>
                  <a:t>预置输入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</m:oMath>
                </a14:m>
                <a:r>
                  <a:rPr lang="en-US" altLang="zh-CN" sz="2400" dirty="0"/>
                  <a:t>)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计数条件：</a:t>
                </a:r>
                <a:br>
                  <a:rPr lang="en-US" altLang="zh-CN" sz="2400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CLR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、时钟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30" y="1094517"/>
                <a:ext cx="4643103" cy="2934137"/>
              </a:xfrm>
              <a:prstGeom prst="rect">
                <a:avLst/>
              </a:prstGeom>
              <a:blipFill>
                <a:blip r:embed="rId4"/>
                <a:stretch>
                  <a:fillRect l="-1840" b="-4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CA4EB3B2-E1D5-4BB8-A177-7226ECB80F45}"/>
              </a:ext>
            </a:extLst>
          </p:cNvPr>
          <p:cNvGrpSpPr/>
          <p:nvPr/>
        </p:nvGrpSpPr>
        <p:grpSpPr>
          <a:xfrm>
            <a:off x="559059" y="4452890"/>
            <a:ext cx="3930062" cy="1970605"/>
            <a:chOff x="281545" y="4558185"/>
            <a:chExt cx="3930062" cy="197060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F0D75E8-FEC2-485E-B096-2018E064F190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74LS163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E456A4B-52FF-4BEA-AB52-44EB30426CB7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9E456A4B-52FF-4BEA-AB52-44EB30426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5"/>
                  <a:stretch>
                    <a:fillRect l="-6667"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5F1072A-78D6-46EF-8568-CA5EA2042F38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C35E664-730F-41E4-AE58-DF12DFBCC22F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E591C9CF-DD16-4F66-881B-0FCECAFB47D1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E591C9CF-DD16-4F66-881B-0FCECAFB47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DC3F91B3-39F7-46E0-B386-30613D979163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DC3F91B3-39F7-46E0-B386-30613D979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D2D4BF7-5662-4749-A0D8-533FB4D65B97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D2D4BF7-5662-4749-A0D8-533FB4D65B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17F78E5-9C25-4329-AF87-4F44D198A95F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17F78E5-9C25-4329-AF87-4F44D198A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661ECC34-5F0C-40EC-8561-6A5E99439648}"/>
                  </a:ext>
                </a:extLst>
              </p:cNvPr>
              <p:cNvGrpSpPr/>
              <p:nvPr/>
            </p:nvGrpSpPr>
            <p:grpSpPr>
              <a:xfrm>
                <a:off x="1928552" y="6229706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90A07AB6-FE59-47A0-9336-1A419EB10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B40C9056-BF37-4B6F-AA3F-3B3D229918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6FC9B6B2-1DD3-4C9D-8C6A-24BD9B2736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4D07782A-4181-4EDB-BC21-A3095BA6B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C69B6BB-2BE2-4977-BCBD-568429D9F1FE}"/>
                </a:ext>
              </a:extLst>
            </p:cNvPr>
            <p:cNvGrpSpPr/>
            <p:nvPr/>
          </p:nvGrpSpPr>
          <p:grpSpPr>
            <a:xfrm>
              <a:off x="1662545" y="4560388"/>
              <a:ext cx="1742694" cy="627321"/>
              <a:chOff x="1662545" y="4560388"/>
              <a:chExt cx="1742694" cy="6273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ECF2254E-528E-4F9C-8D14-B9B1EEDCA31B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ECF2254E-528E-4F9C-8D14-B9B1EEDCA3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5281FA5-89E1-4855-B9DF-A003A280D4FF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5281FA5-89E1-4855-B9DF-A003A280D4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E7D997FB-142C-44C5-909D-7207E3239CB7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E7D997FB-142C-44C5-909D-7207E3239C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0AD3CBE2-60C9-4388-96FD-B8C3044D7404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0AD3CBE2-60C9-4388-96FD-B8C3044D74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EC09C13-3065-4CDE-ABFF-F8B8C3FE9ED3}"/>
                  </a:ext>
                </a:extLst>
              </p:cNvPr>
              <p:cNvGrpSpPr/>
              <p:nvPr/>
            </p:nvGrpSpPr>
            <p:grpSpPr>
              <a:xfrm>
                <a:off x="1915483" y="4560388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EC250AC2-3335-4734-B09E-D17DC2A6E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B433BDCC-BFD1-4A60-90CB-A7862C91D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BB517670-4E85-4CF1-A662-C0D43A573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32E83427-D6A2-428E-BEC5-A9066231D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7E9FEB6-87CA-4351-B660-84F4D4B62A6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FE8203E-E7EA-4D84-B752-1A6936091EC8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FE8203E-E7EA-4D84-B752-1A6936091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7A0D3EA-21D5-4ECB-B5D1-9F87D2A5FAAF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7A0D3EA-21D5-4ECB-B5D1-9F87D2A5F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5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89955E8-4531-4DEA-B26D-5B4AF9E86A42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C89955E8-4531-4DEA-B26D-5B4AF9E86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6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7240626-DE89-4C4A-B76B-39B2E331B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698F3F3-1FE6-4551-BEB2-F35AED514BD8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698F3F3-1FE6-4551-BEB2-F35AED514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7"/>
                  <a:stretch>
                    <a:fillRect l="-4444"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0E1A974-3B92-4AB3-B5C0-099408D6ACD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CE0A178-2502-458F-80B5-A540FE0E90B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6" y="567867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7662C36-5CA9-4C98-A1AA-8C89AD61CB4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52C6842-CC88-40B2-BD6D-5925A1CD7577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94B6F0D-5AF4-4A79-B756-FECEADC49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246" y="455818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E5BB8570-815C-4167-8335-CC047443036A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FE3E9-B375-4B91-9C2F-C492EBEB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527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0CEF0-E3ED-4225-BC82-706968F4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7</a:t>
            </a:r>
            <a:r>
              <a:rPr lang="en-US" altLang="zh-CN" spc="0" dirty="0"/>
              <a:t>4LS16</a:t>
            </a:r>
            <a:r>
              <a:rPr lang="en-US" altLang="zh-CN" dirty="0"/>
              <a:t>1</a:t>
            </a:r>
            <a:r>
              <a:rPr lang="zh-CN" altLang="en-US" dirty="0"/>
              <a:t>构成 </a:t>
            </a:r>
            <a:r>
              <a:rPr lang="zh-CN" altLang="en-US" b="1" dirty="0"/>
              <a:t>模</a:t>
            </a:r>
            <a:r>
              <a:rPr lang="en-US" altLang="zh-CN" b="1" dirty="0"/>
              <a:t>9 </a:t>
            </a:r>
            <a:r>
              <a:rPr lang="zh-CN" altLang="en-US" dirty="0"/>
              <a:t>计数器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29E43C-0599-4A87-8ACB-2999B91891C4}"/>
              </a:ext>
            </a:extLst>
          </p:cNvPr>
          <p:cNvGrpSpPr/>
          <p:nvPr/>
        </p:nvGrpSpPr>
        <p:grpSpPr>
          <a:xfrm>
            <a:off x="991320" y="1634311"/>
            <a:ext cx="3930062" cy="1968402"/>
            <a:chOff x="281545" y="4560388"/>
            <a:chExt cx="3930062" cy="196840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9719E3-6F10-4C88-8278-823595D3CC6B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74LS161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2C0FEA6-2FE8-49BB-A512-5D378E8EA6C1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2C0FEA6-2FE8-49BB-A512-5D378E8EA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3"/>
                  <a:stretch>
                    <a:fillRect l="-8889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D6F89A7-ABFA-4AA1-A0AF-FD07831D89A4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1E56F1C-9D41-421E-8723-12F5C3EBFDB4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98646ED4-6AEF-42BF-9869-2C832A516AF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98646ED4-6AEF-42BF-9869-2C832A516A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E2A7A8A-4824-4D4A-8F7A-9809E2BB65DA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E2A7A8A-4824-4D4A-8F7A-9809E2BB65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0367B57-C40B-4951-9A99-A510A9D7B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0367B57-C40B-4951-9A99-A510A9D7B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80DB92-9BEE-46C4-A028-E571638CA39F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80DB92-9BEE-46C4-A028-E571638CA3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BCC26452-600A-4051-B133-EA3AD863D1B0}"/>
                  </a:ext>
                </a:extLst>
              </p:cNvPr>
              <p:cNvGrpSpPr/>
              <p:nvPr/>
            </p:nvGrpSpPr>
            <p:grpSpPr>
              <a:xfrm>
                <a:off x="2319597" y="6229706"/>
                <a:ext cx="391046" cy="288000"/>
                <a:chOff x="2136717" y="6229706"/>
                <a:chExt cx="391046" cy="288000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7CE69943-F2EB-4720-9FC4-8C907E8242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0E33B5D4-3324-4A1B-99D5-413E7E6FE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C4A38A-7B9A-4568-AF24-2CDA68015BF3}"/>
                </a:ext>
              </a:extLst>
            </p:cNvPr>
            <p:cNvGrpSpPr/>
            <p:nvPr/>
          </p:nvGrpSpPr>
          <p:grpSpPr>
            <a:xfrm>
              <a:off x="1662545" y="4560388"/>
              <a:ext cx="1742694" cy="627321"/>
              <a:chOff x="1662545" y="4560388"/>
              <a:chExt cx="1742694" cy="6273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024972A2-7AFA-4A04-8801-9AE3BD1A1431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024972A2-7AFA-4A04-8801-9AE3BD1A14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A38F205-370E-474E-BB7C-69E6757824E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A38F205-370E-474E-BB7C-69E6757824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3DCF6A4-BE57-4731-B451-60D9D047D1EB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3DCF6A4-BE57-4731-B451-60D9D047D1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FBD74B3-FE9F-4470-96C9-37D8DF4E9364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FBD74B3-FE9F-4470-96C9-37D8DF4E93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6856F4E8-4CAD-410D-B88B-842D8A3E6CB4}"/>
                  </a:ext>
                </a:extLst>
              </p:cNvPr>
              <p:cNvGrpSpPr/>
              <p:nvPr/>
            </p:nvGrpSpPr>
            <p:grpSpPr>
              <a:xfrm>
                <a:off x="1915483" y="4560388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B980966A-2AB4-48C4-BBDA-B4F1409D5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BD6D11EA-A0A4-4E20-AE0A-EC4BAAA28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03BD4F0-D9DD-438B-A110-2551C37EA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CDC1524-6DCA-4457-8E31-2393FEB1B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4791777-0543-4259-B978-6B566BC956E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57EE138-723D-4720-AAA2-81C728E594CA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57EE138-723D-4720-AAA2-81C728E59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3BD8F57-17F5-47D2-BDAA-321C23F16072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3BD8F57-17F5-47D2-BDAA-321C23F16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5B8812D-817D-4535-B8AD-28001E2F4545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5B8812D-817D-4535-B8AD-28001E2F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A78A885-AE18-419F-81B8-858D96EE5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DCDE4AE-F1AF-4FB1-A4E2-D016E87ECD1B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DCDE4AE-F1AF-4FB1-A4E2-D016E87EC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5"/>
                  <a:stretch>
                    <a:fillRect l="-6667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6489D31-EBFA-4151-B295-59D50E76119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07677CD-C288-46DB-9385-64E134E579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6" y="567867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5CF0941-55AA-4640-AAEF-96A566FF2F4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45CF96F-F6A2-4E18-ADF3-8F50625663C8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E85DDA8-0655-48B4-A767-E18C9A3853FD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EFFC7C4B-AC48-483A-9C11-3132D75CE9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716" y="3723215"/>
            <a:ext cx="735330" cy="392430"/>
          </a:xfrm>
          <a:prstGeom prst="rect">
            <a:avLst/>
          </a:prstGeom>
        </p:spPr>
      </p:pic>
      <p:cxnSp>
        <p:nvCxnSpPr>
          <p:cNvPr id="43" name="直接连接符 9">
            <a:extLst>
              <a:ext uri="{FF2B5EF4-FFF2-40B4-BE49-F238E27FC236}">
                <a16:creationId xmlns:a16="http://schemas.microsoft.com/office/drawing/2014/main" id="{C5BD193F-7950-4A72-8CC2-9CAC9326642F}"/>
              </a:ext>
            </a:extLst>
          </p:cNvPr>
          <p:cNvCxnSpPr>
            <a:cxnSpLocks/>
            <a:stCxn id="23" idx="0"/>
            <a:endCxn id="42" idx="3"/>
          </p:cNvCxnSpPr>
          <p:nvPr/>
        </p:nvCxnSpPr>
        <p:spPr>
          <a:xfrm rot="16200000" flipH="1">
            <a:off x="2518158" y="1148542"/>
            <a:ext cx="2115851" cy="3425924"/>
          </a:xfrm>
          <a:prstGeom prst="bentConnector4">
            <a:avLst>
              <a:gd name="adj1" fmla="val -29400"/>
              <a:gd name="adj2" fmla="val 106673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D0FFC843-C567-424F-B4C1-C08B9D555900}"/>
              </a:ext>
            </a:extLst>
          </p:cNvPr>
          <p:cNvSpPr/>
          <p:nvPr/>
        </p:nvSpPr>
        <p:spPr>
          <a:xfrm>
            <a:off x="5152666" y="3858130"/>
            <a:ext cx="114212" cy="122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8C46A2F-D7A2-410E-B866-E869A8927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022" y="2702866"/>
            <a:ext cx="684000" cy="1915388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DF35355-C611-46E9-83E7-8C2B95E710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9361" y="3226403"/>
            <a:ext cx="504000" cy="704709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7CE2C59-6336-45BE-8E2A-8CBD84D476E1}"/>
              </a:ext>
            </a:extLst>
          </p:cNvPr>
          <p:cNvSpPr txBox="1"/>
          <p:nvPr/>
        </p:nvSpPr>
        <p:spPr>
          <a:xfrm>
            <a:off x="4969770" y="2690425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FECCCB9-AA10-4DC2-AD12-BEDF9ABDB4D5}"/>
              </a:ext>
            </a:extLst>
          </p:cNvPr>
          <p:cNvSpPr txBox="1"/>
          <p:nvPr/>
        </p:nvSpPr>
        <p:spPr>
          <a:xfrm>
            <a:off x="645044" y="2290315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1BB5AEC-812F-4975-95E3-DCACD52C9A05}"/>
              </a:ext>
            </a:extLst>
          </p:cNvPr>
          <p:cNvSpPr txBox="1"/>
          <p:nvPr/>
        </p:nvSpPr>
        <p:spPr>
          <a:xfrm>
            <a:off x="650586" y="2733507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1F32A07-00CB-48F1-8DE6-4ACCC1DDE52E}"/>
              </a:ext>
            </a:extLst>
          </p:cNvPr>
          <p:cNvSpPr txBox="1"/>
          <p:nvPr/>
        </p:nvSpPr>
        <p:spPr>
          <a:xfrm>
            <a:off x="2465620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A78C141-6243-4E90-B1A5-8C09CA4948C4}"/>
              </a:ext>
            </a:extLst>
          </p:cNvPr>
          <p:cNvSpPr txBox="1"/>
          <p:nvPr/>
        </p:nvSpPr>
        <p:spPr>
          <a:xfrm>
            <a:off x="2850172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ED7E8CA-4F77-437A-A286-BD66EB3E9886}"/>
              </a:ext>
            </a:extLst>
          </p:cNvPr>
          <p:cNvSpPr txBox="1"/>
          <p:nvPr/>
        </p:nvSpPr>
        <p:spPr>
          <a:xfrm>
            <a:off x="3248922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888832-C955-4562-BC51-9BA7E2B0DC46}"/>
              </a:ext>
            </a:extLst>
          </p:cNvPr>
          <p:cNvSpPr txBox="1"/>
          <p:nvPr/>
        </p:nvSpPr>
        <p:spPr>
          <a:xfrm>
            <a:off x="3646460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251764F-4551-4F6F-BABA-88342410546E}"/>
                  </a:ext>
                </a:extLst>
              </p:cNvPr>
              <p:cNvSpPr txBox="1"/>
              <p:nvPr/>
            </p:nvSpPr>
            <p:spPr>
              <a:xfrm>
                <a:off x="1614669" y="3677679"/>
                <a:ext cx="5320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𝑐𝑙𝑘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251764F-4551-4F6F-BABA-883424105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69" y="3677679"/>
                <a:ext cx="53200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椭圆 65">
            <a:extLst>
              <a:ext uri="{FF2B5EF4-FFF2-40B4-BE49-F238E27FC236}">
                <a16:creationId xmlns:a16="http://schemas.microsoft.com/office/drawing/2014/main" id="{4B1BCEFB-217C-41C5-A6FC-1650516153F5}"/>
              </a:ext>
            </a:extLst>
          </p:cNvPr>
          <p:cNvSpPr/>
          <p:nvPr/>
        </p:nvSpPr>
        <p:spPr>
          <a:xfrm>
            <a:off x="7907561" y="2055529"/>
            <a:ext cx="684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FE5B4637-16DE-4B95-955B-355B4DE7A46F}"/>
              </a:ext>
            </a:extLst>
          </p:cNvPr>
          <p:cNvSpPr/>
          <p:nvPr/>
        </p:nvSpPr>
        <p:spPr>
          <a:xfrm>
            <a:off x="8618162" y="3318165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210658A-DA21-420A-B09D-DDE0D98283DE}"/>
              </a:ext>
            </a:extLst>
          </p:cNvPr>
          <p:cNvSpPr/>
          <p:nvPr/>
        </p:nvSpPr>
        <p:spPr>
          <a:xfrm>
            <a:off x="6585076" y="2055529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0374BD1-8F8B-4A8B-A39F-C377AD79837C}"/>
              </a:ext>
            </a:extLst>
          </p:cNvPr>
          <p:cNvSpPr/>
          <p:nvPr/>
        </p:nvSpPr>
        <p:spPr>
          <a:xfrm>
            <a:off x="7384969" y="3318165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79EA79C-D061-4DA0-8735-54CD3CB38F2B}"/>
                  </a:ext>
                </a:extLst>
              </p:cNvPr>
              <p:cNvSpPr/>
              <p:nvPr/>
            </p:nvSpPr>
            <p:spPr>
              <a:xfrm>
                <a:off x="10365804" y="1104027"/>
                <a:ext cx="108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79EA79C-D061-4DA0-8735-54CD3CB38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804" y="1104027"/>
                <a:ext cx="1080000" cy="540000"/>
              </a:xfrm>
              <a:prstGeom prst="ellipse">
                <a:avLst/>
              </a:prstGeom>
              <a:blipFill>
                <a:blip r:embed="rId18"/>
                <a:stretch>
                  <a:fillRect l="-16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箭头连接符 17">
            <a:extLst>
              <a:ext uri="{FF2B5EF4-FFF2-40B4-BE49-F238E27FC236}">
                <a16:creationId xmlns:a16="http://schemas.microsoft.com/office/drawing/2014/main" id="{A1D27CF1-F983-4C61-B991-6130CED1746A}"/>
              </a:ext>
            </a:extLst>
          </p:cNvPr>
          <p:cNvCxnSpPr>
            <a:cxnSpLocks/>
            <a:stCxn id="68" idx="6"/>
            <a:endCxn id="66" idx="2"/>
          </p:cNvCxnSpPr>
          <p:nvPr/>
        </p:nvCxnSpPr>
        <p:spPr>
          <a:xfrm>
            <a:off x="7269076" y="2325529"/>
            <a:ext cx="638485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17">
            <a:extLst>
              <a:ext uri="{FF2B5EF4-FFF2-40B4-BE49-F238E27FC236}">
                <a16:creationId xmlns:a16="http://schemas.microsoft.com/office/drawing/2014/main" id="{B3E4BDAB-4590-4410-9D82-6EA077E098F6}"/>
              </a:ext>
            </a:extLst>
          </p:cNvPr>
          <p:cNvCxnSpPr>
            <a:cxnSpLocks/>
            <a:stCxn id="76" idx="5"/>
            <a:endCxn id="78" idx="0"/>
          </p:cNvCxnSpPr>
          <p:nvPr/>
        </p:nvCxnSpPr>
        <p:spPr>
          <a:xfrm>
            <a:off x="11136362" y="2518601"/>
            <a:ext cx="290184" cy="796911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17">
            <a:extLst>
              <a:ext uri="{FF2B5EF4-FFF2-40B4-BE49-F238E27FC236}">
                <a16:creationId xmlns:a16="http://schemas.microsoft.com/office/drawing/2014/main" id="{9983E122-5E1A-4EE6-BF76-614B3B780985}"/>
              </a:ext>
            </a:extLst>
          </p:cNvPr>
          <p:cNvCxnSpPr>
            <a:cxnSpLocks/>
            <a:stCxn id="85" idx="0"/>
            <a:endCxn id="68" idx="3"/>
          </p:cNvCxnSpPr>
          <p:nvPr/>
        </p:nvCxnSpPr>
        <p:spPr>
          <a:xfrm flipV="1">
            <a:off x="6493776" y="2516448"/>
            <a:ext cx="191469" cy="821442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67BB2B7-6816-44FF-A1CA-769F3AEEB4FE}"/>
              </a:ext>
            </a:extLst>
          </p:cNvPr>
          <p:cNvCxnSpPr>
            <a:cxnSpLocks/>
            <a:stCxn id="78" idx="2"/>
            <a:endCxn id="77" idx="6"/>
          </p:cNvCxnSpPr>
          <p:nvPr/>
        </p:nvCxnSpPr>
        <p:spPr>
          <a:xfrm flipH="1" flipV="1">
            <a:off x="10535355" y="3584067"/>
            <a:ext cx="549191" cy="1445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AAC1642F-B29B-4838-AA6C-FA4FE92E222A}"/>
              </a:ext>
            </a:extLst>
          </p:cNvPr>
          <p:cNvSpPr/>
          <p:nvPr/>
        </p:nvSpPr>
        <p:spPr>
          <a:xfrm>
            <a:off x="9230046" y="205170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CAF8CB6-692F-4183-995C-D7A9380C6B09}"/>
              </a:ext>
            </a:extLst>
          </p:cNvPr>
          <p:cNvSpPr/>
          <p:nvPr/>
        </p:nvSpPr>
        <p:spPr>
          <a:xfrm>
            <a:off x="10552531" y="205768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1D4A4A6-AF50-49CD-B58F-C8C58C6CDAB5}"/>
              </a:ext>
            </a:extLst>
          </p:cNvPr>
          <p:cNvSpPr/>
          <p:nvPr/>
        </p:nvSpPr>
        <p:spPr>
          <a:xfrm>
            <a:off x="9851355" y="3314067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34CEB61-5811-49F0-9F92-F34CC0ED011C}"/>
              </a:ext>
            </a:extLst>
          </p:cNvPr>
          <p:cNvSpPr/>
          <p:nvPr/>
        </p:nvSpPr>
        <p:spPr>
          <a:xfrm>
            <a:off x="11084546" y="331551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直接箭头连接符 17">
            <a:extLst>
              <a:ext uri="{FF2B5EF4-FFF2-40B4-BE49-F238E27FC236}">
                <a16:creationId xmlns:a16="http://schemas.microsoft.com/office/drawing/2014/main" id="{CD0EC656-E87B-48E6-8DE4-D720288B3FAA}"/>
              </a:ext>
            </a:extLst>
          </p:cNvPr>
          <p:cNvCxnSpPr>
            <a:cxnSpLocks/>
            <a:stCxn id="66" idx="6"/>
            <a:endCxn id="75" idx="2"/>
          </p:cNvCxnSpPr>
          <p:nvPr/>
        </p:nvCxnSpPr>
        <p:spPr>
          <a:xfrm flipV="1">
            <a:off x="8591561" y="2321702"/>
            <a:ext cx="638485" cy="3827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17">
            <a:extLst>
              <a:ext uri="{FF2B5EF4-FFF2-40B4-BE49-F238E27FC236}">
                <a16:creationId xmlns:a16="http://schemas.microsoft.com/office/drawing/2014/main" id="{D74256ED-C372-4C18-8E3B-05C0E677E8FE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9914046" y="2321702"/>
            <a:ext cx="638485" cy="598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B09D51A-2CEF-4AAA-9F10-3FE908103157}"/>
              </a:ext>
            </a:extLst>
          </p:cNvPr>
          <p:cNvCxnSpPr>
            <a:cxnSpLocks/>
            <a:stCxn id="77" idx="2"/>
            <a:endCxn id="67" idx="6"/>
          </p:cNvCxnSpPr>
          <p:nvPr/>
        </p:nvCxnSpPr>
        <p:spPr>
          <a:xfrm flipH="1">
            <a:off x="9302162" y="3584067"/>
            <a:ext cx="549193" cy="4098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583637D-ABDE-43BA-8FB4-A6DE193AA70B}"/>
              </a:ext>
            </a:extLst>
          </p:cNvPr>
          <p:cNvCxnSpPr>
            <a:cxnSpLocks/>
            <a:stCxn id="67" idx="2"/>
            <a:endCxn id="69" idx="6"/>
          </p:cNvCxnSpPr>
          <p:nvPr/>
        </p:nvCxnSpPr>
        <p:spPr>
          <a:xfrm flipH="1">
            <a:off x="8068969" y="3588165"/>
            <a:ext cx="549193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>
            <a:extLst>
              <a:ext uri="{FF2B5EF4-FFF2-40B4-BE49-F238E27FC236}">
                <a16:creationId xmlns:a16="http://schemas.microsoft.com/office/drawing/2014/main" id="{89320E07-1A7E-47B7-B4D6-31E6B6DCF1EE}"/>
              </a:ext>
            </a:extLst>
          </p:cNvPr>
          <p:cNvSpPr/>
          <p:nvPr/>
        </p:nvSpPr>
        <p:spPr>
          <a:xfrm>
            <a:off x="6151776" y="3337890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2097D05-6161-4C1F-BD17-DDFAA67C8B93}"/>
              </a:ext>
            </a:extLst>
          </p:cNvPr>
          <p:cNvCxnSpPr>
            <a:cxnSpLocks/>
            <a:stCxn id="69" idx="2"/>
            <a:endCxn id="85" idx="6"/>
          </p:cNvCxnSpPr>
          <p:nvPr/>
        </p:nvCxnSpPr>
        <p:spPr>
          <a:xfrm flipH="1">
            <a:off x="6835776" y="3588165"/>
            <a:ext cx="549193" cy="19725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AA0BD67D-D367-4B52-B80E-FB7837549FA4}"/>
              </a:ext>
            </a:extLst>
          </p:cNvPr>
          <p:cNvSpPr/>
          <p:nvPr/>
        </p:nvSpPr>
        <p:spPr>
          <a:xfrm>
            <a:off x="7223561" y="1082636"/>
            <a:ext cx="684000" cy="540000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1001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直接箭头连接符 17">
            <a:extLst>
              <a:ext uri="{FF2B5EF4-FFF2-40B4-BE49-F238E27FC236}">
                <a16:creationId xmlns:a16="http://schemas.microsoft.com/office/drawing/2014/main" id="{1ABEDB1B-C967-475E-855E-3B04F9773A97}"/>
              </a:ext>
            </a:extLst>
          </p:cNvPr>
          <p:cNvCxnSpPr>
            <a:cxnSpLocks/>
            <a:stCxn id="68" idx="0"/>
            <a:endCxn id="92" idx="3"/>
          </p:cNvCxnSpPr>
          <p:nvPr/>
        </p:nvCxnSpPr>
        <p:spPr>
          <a:xfrm flipV="1">
            <a:off x="6927076" y="1543555"/>
            <a:ext cx="396654" cy="5119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17">
            <a:extLst>
              <a:ext uri="{FF2B5EF4-FFF2-40B4-BE49-F238E27FC236}">
                <a16:creationId xmlns:a16="http://schemas.microsoft.com/office/drawing/2014/main" id="{B28454D0-50B6-45E4-AC87-951833F0C98E}"/>
              </a:ext>
            </a:extLst>
          </p:cNvPr>
          <p:cNvCxnSpPr>
            <a:cxnSpLocks/>
            <a:stCxn id="92" idx="5"/>
            <a:endCxn id="66" idx="0"/>
          </p:cNvCxnSpPr>
          <p:nvPr/>
        </p:nvCxnSpPr>
        <p:spPr>
          <a:xfrm>
            <a:off x="7807392" y="1543555"/>
            <a:ext cx="442169" cy="5119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52589E-DC43-4600-9E91-6C133D717718}"/>
              </a:ext>
            </a:extLst>
          </p:cNvPr>
          <p:cNvGrpSpPr/>
          <p:nvPr/>
        </p:nvGrpSpPr>
        <p:grpSpPr>
          <a:xfrm>
            <a:off x="0" y="4690444"/>
            <a:ext cx="12192000" cy="2176566"/>
            <a:chOff x="0" y="4690444"/>
            <a:chExt cx="12192000" cy="21765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2562E6C-A41F-4EB3-9500-D63E96E0B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4690444"/>
              <a:ext cx="12192000" cy="2176566"/>
            </a:xfrm>
            <a:prstGeom prst="rect">
              <a:avLst/>
            </a:prstGeom>
          </p:spPr>
        </p:pic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9054B84C-FDEB-4C9C-BDFA-50A2669C32C2}"/>
                </a:ext>
              </a:extLst>
            </p:cNvPr>
            <p:cNvSpPr/>
            <p:nvPr/>
          </p:nvSpPr>
          <p:spPr>
            <a:xfrm>
              <a:off x="1711885" y="5402566"/>
              <a:ext cx="4600246" cy="420659"/>
            </a:xfrm>
            <a:prstGeom prst="round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3E6C0F3-A197-4D25-BC0A-DA528869B3AE}"/>
              </a:ext>
            </a:extLst>
          </p:cNvPr>
          <p:cNvSpPr txBox="1"/>
          <p:nvPr/>
        </p:nvSpPr>
        <p:spPr>
          <a:xfrm>
            <a:off x="136344" y="1281667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</a:rPr>
              <a:t>反馈清零法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FDE6CEA-AB12-4E12-9B03-F3A472F20A7F}"/>
              </a:ext>
            </a:extLst>
          </p:cNvPr>
          <p:cNvSpPr txBox="1"/>
          <p:nvPr/>
        </p:nvSpPr>
        <p:spPr>
          <a:xfrm>
            <a:off x="2480682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BF70AF4-2430-4A68-958D-65DA4F4623B4}"/>
              </a:ext>
            </a:extLst>
          </p:cNvPr>
          <p:cNvSpPr txBox="1"/>
          <p:nvPr/>
        </p:nvSpPr>
        <p:spPr>
          <a:xfrm>
            <a:off x="2886025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338AF7B-B987-4876-93E2-A60AC60F07BC}"/>
              </a:ext>
            </a:extLst>
          </p:cNvPr>
          <p:cNvSpPr txBox="1"/>
          <p:nvPr/>
        </p:nvSpPr>
        <p:spPr>
          <a:xfrm>
            <a:off x="3291368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ADD2B5F-9B06-4C55-826E-4A2A51885742}"/>
              </a:ext>
            </a:extLst>
          </p:cNvPr>
          <p:cNvSpPr txBox="1"/>
          <p:nvPr/>
        </p:nvSpPr>
        <p:spPr>
          <a:xfrm>
            <a:off x="3696710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959CCB-6E70-43FF-88DC-9C4CBEE4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8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0CEF0-E3ED-4225-BC82-706968F4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b="1" dirty="0"/>
              <a:t>7</a:t>
            </a:r>
            <a:r>
              <a:rPr lang="en-US" altLang="zh-CN" b="1" spc="0" dirty="0"/>
              <a:t>4LS16</a:t>
            </a:r>
            <a:r>
              <a:rPr lang="en-US" altLang="zh-CN" b="1" dirty="0"/>
              <a:t>3</a:t>
            </a:r>
            <a:r>
              <a:rPr lang="zh-CN" altLang="en-US" dirty="0"/>
              <a:t>构成</a:t>
            </a:r>
            <a:r>
              <a:rPr lang="zh-CN" altLang="en-US" b="1" dirty="0">
                <a:solidFill>
                  <a:srgbClr val="FF0000"/>
                </a:solidFill>
              </a:rPr>
              <a:t>模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dirty="0"/>
              <a:t>计数器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29E43C-0599-4A87-8ACB-2999B91891C4}"/>
              </a:ext>
            </a:extLst>
          </p:cNvPr>
          <p:cNvGrpSpPr/>
          <p:nvPr/>
        </p:nvGrpSpPr>
        <p:grpSpPr>
          <a:xfrm>
            <a:off x="991320" y="1634311"/>
            <a:ext cx="3930062" cy="1968402"/>
            <a:chOff x="281545" y="4560388"/>
            <a:chExt cx="3930062" cy="196840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9719E3-6F10-4C88-8278-823595D3CC6B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74LS163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2C0FEA6-2FE8-49BB-A512-5D378E8EA6C1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2C0FEA6-2FE8-49BB-A512-5D378E8EA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3"/>
                  <a:stretch>
                    <a:fillRect l="-8889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D6F89A7-ABFA-4AA1-A0AF-FD07831D89A4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1E56F1C-9D41-421E-8723-12F5C3EBFDB4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98646ED4-6AEF-42BF-9869-2C832A516AF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98646ED4-6AEF-42BF-9869-2C832A516A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E2A7A8A-4824-4D4A-8F7A-9809E2BB65DA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E2A7A8A-4824-4D4A-8F7A-9809E2BB65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0367B57-C40B-4951-9A99-A510A9D7B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0367B57-C40B-4951-9A99-A510A9D7B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80DB92-9BEE-46C4-A028-E571638CA39F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80DB92-9BEE-46C4-A028-E571638CA3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BCC26452-600A-4051-B133-EA3AD863D1B0}"/>
                  </a:ext>
                </a:extLst>
              </p:cNvPr>
              <p:cNvGrpSpPr/>
              <p:nvPr/>
            </p:nvGrpSpPr>
            <p:grpSpPr>
              <a:xfrm>
                <a:off x="2319597" y="6229706"/>
                <a:ext cx="391046" cy="288000"/>
                <a:chOff x="2136717" y="6229706"/>
                <a:chExt cx="391046" cy="288000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7CE69943-F2EB-4720-9FC4-8C907E8242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0E33B5D4-3324-4A1B-99D5-413E7E6FE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C4A38A-7B9A-4568-AF24-2CDA68015BF3}"/>
                </a:ext>
              </a:extLst>
            </p:cNvPr>
            <p:cNvGrpSpPr/>
            <p:nvPr/>
          </p:nvGrpSpPr>
          <p:grpSpPr>
            <a:xfrm>
              <a:off x="1662545" y="4560388"/>
              <a:ext cx="1742694" cy="627321"/>
              <a:chOff x="1662545" y="4560388"/>
              <a:chExt cx="1742694" cy="6273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024972A2-7AFA-4A04-8801-9AE3BD1A1431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024972A2-7AFA-4A04-8801-9AE3BD1A14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A38F205-370E-474E-BB7C-69E6757824E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A38F205-370E-474E-BB7C-69E6757824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3DCF6A4-BE57-4731-B451-60D9D047D1EB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3DCF6A4-BE57-4731-B451-60D9D047D1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FBD74B3-FE9F-4470-96C9-37D8DF4E9364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FBD74B3-FE9F-4470-96C9-37D8DF4E93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6856F4E8-4CAD-410D-B88B-842D8A3E6CB4}"/>
                  </a:ext>
                </a:extLst>
              </p:cNvPr>
              <p:cNvGrpSpPr/>
              <p:nvPr/>
            </p:nvGrpSpPr>
            <p:grpSpPr>
              <a:xfrm>
                <a:off x="1915483" y="4560388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B980966A-2AB4-48C4-BBDA-B4F1409D5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BD6D11EA-A0A4-4E20-AE0A-EC4BAAA28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03BD4F0-D9DD-438B-A110-2551C37EA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CDC1524-6DCA-4457-8E31-2393FEB1B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4791777-0543-4259-B978-6B566BC956E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57EE138-723D-4720-AAA2-81C728E594CA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57EE138-723D-4720-AAA2-81C728E59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3BD8F57-17F5-47D2-BDAA-321C23F16072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3BD8F57-17F5-47D2-BDAA-321C23F16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5B8812D-817D-4535-B8AD-28001E2F4545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5B8812D-817D-4535-B8AD-28001E2F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A78A885-AE18-419F-81B8-858D96EE5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DCDE4AE-F1AF-4FB1-A4E2-D016E87ECD1B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DCDE4AE-F1AF-4FB1-A4E2-D016E87EC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5"/>
                  <a:stretch>
                    <a:fillRect l="-6667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6489D31-EBFA-4151-B295-59D50E76119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07677CD-C288-46DB-9385-64E134E579E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6" y="567867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5CF0941-55AA-4640-AAEF-96A566FF2F4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45CF96F-F6A2-4E18-ADF3-8F50625663C8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E85DDA8-0655-48B4-A767-E18C9A3853FD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EFFC7C4B-AC48-483A-9C11-3132D75CE9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716" y="3723215"/>
            <a:ext cx="735330" cy="392430"/>
          </a:xfrm>
          <a:prstGeom prst="rect">
            <a:avLst/>
          </a:prstGeom>
        </p:spPr>
      </p:pic>
      <p:cxnSp>
        <p:nvCxnSpPr>
          <p:cNvPr id="43" name="直接连接符 9">
            <a:extLst>
              <a:ext uri="{FF2B5EF4-FFF2-40B4-BE49-F238E27FC236}">
                <a16:creationId xmlns:a16="http://schemas.microsoft.com/office/drawing/2014/main" id="{C5BD193F-7950-4A72-8CC2-9CAC9326642F}"/>
              </a:ext>
            </a:extLst>
          </p:cNvPr>
          <p:cNvCxnSpPr>
            <a:cxnSpLocks/>
            <a:stCxn id="23" idx="0"/>
            <a:endCxn id="42" idx="3"/>
          </p:cNvCxnSpPr>
          <p:nvPr/>
        </p:nvCxnSpPr>
        <p:spPr>
          <a:xfrm rot="16200000" flipH="1">
            <a:off x="2518158" y="1148542"/>
            <a:ext cx="2115851" cy="3425924"/>
          </a:xfrm>
          <a:prstGeom prst="bentConnector4">
            <a:avLst>
              <a:gd name="adj1" fmla="val -29400"/>
              <a:gd name="adj2" fmla="val 106673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D0FFC843-C567-424F-B4C1-C08B9D555900}"/>
              </a:ext>
            </a:extLst>
          </p:cNvPr>
          <p:cNvSpPr/>
          <p:nvPr/>
        </p:nvSpPr>
        <p:spPr>
          <a:xfrm>
            <a:off x="5152666" y="3858130"/>
            <a:ext cx="114212" cy="122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8C46A2F-D7A2-410E-B866-E869A8927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022" y="2702866"/>
            <a:ext cx="684000" cy="1915388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DF35355-C611-46E9-83E7-8C2B95E710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9361" y="3226403"/>
            <a:ext cx="504000" cy="704709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7CE2C59-6336-45BE-8E2A-8CBD84D476E1}"/>
              </a:ext>
            </a:extLst>
          </p:cNvPr>
          <p:cNvSpPr txBox="1"/>
          <p:nvPr/>
        </p:nvSpPr>
        <p:spPr>
          <a:xfrm>
            <a:off x="4969770" y="2690425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FECCCB9-AA10-4DC2-AD12-BEDF9ABDB4D5}"/>
              </a:ext>
            </a:extLst>
          </p:cNvPr>
          <p:cNvSpPr txBox="1"/>
          <p:nvPr/>
        </p:nvSpPr>
        <p:spPr>
          <a:xfrm>
            <a:off x="645044" y="2262605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1BB5AEC-812F-4975-95E3-DCACD52C9A05}"/>
              </a:ext>
            </a:extLst>
          </p:cNvPr>
          <p:cNvSpPr txBox="1"/>
          <p:nvPr/>
        </p:nvSpPr>
        <p:spPr>
          <a:xfrm>
            <a:off x="650586" y="2705797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1F32A07-00CB-48F1-8DE6-4ACCC1DDE52E}"/>
              </a:ext>
            </a:extLst>
          </p:cNvPr>
          <p:cNvSpPr txBox="1"/>
          <p:nvPr/>
        </p:nvSpPr>
        <p:spPr>
          <a:xfrm>
            <a:off x="2465620" y="1236964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A78C141-6243-4E90-B1A5-8C09CA4948C4}"/>
              </a:ext>
            </a:extLst>
          </p:cNvPr>
          <p:cNvSpPr txBox="1"/>
          <p:nvPr/>
        </p:nvSpPr>
        <p:spPr>
          <a:xfrm>
            <a:off x="2850172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ED7E8CA-4F77-437A-A286-BD66EB3E9886}"/>
              </a:ext>
            </a:extLst>
          </p:cNvPr>
          <p:cNvSpPr txBox="1"/>
          <p:nvPr/>
        </p:nvSpPr>
        <p:spPr>
          <a:xfrm>
            <a:off x="3248922" y="1231037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888832-C955-4562-BC51-9BA7E2B0DC46}"/>
              </a:ext>
            </a:extLst>
          </p:cNvPr>
          <p:cNvSpPr txBox="1"/>
          <p:nvPr/>
        </p:nvSpPr>
        <p:spPr>
          <a:xfrm>
            <a:off x="3646460" y="1231037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╳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251764F-4551-4F6F-BABA-88342410546E}"/>
                  </a:ext>
                </a:extLst>
              </p:cNvPr>
              <p:cNvSpPr txBox="1"/>
              <p:nvPr/>
            </p:nvSpPr>
            <p:spPr>
              <a:xfrm>
                <a:off x="1614669" y="3677679"/>
                <a:ext cx="5320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𝑐𝑙𝑘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251764F-4551-4F6F-BABA-883424105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69" y="3677679"/>
                <a:ext cx="532002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椭圆 65">
            <a:extLst>
              <a:ext uri="{FF2B5EF4-FFF2-40B4-BE49-F238E27FC236}">
                <a16:creationId xmlns:a16="http://schemas.microsoft.com/office/drawing/2014/main" id="{4B1BCEFB-217C-41C5-A6FC-1650516153F5}"/>
              </a:ext>
            </a:extLst>
          </p:cNvPr>
          <p:cNvSpPr/>
          <p:nvPr/>
        </p:nvSpPr>
        <p:spPr>
          <a:xfrm>
            <a:off x="7907561" y="2055529"/>
            <a:ext cx="684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FE5B4637-16DE-4B95-955B-355B4DE7A46F}"/>
              </a:ext>
            </a:extLst>
          </p:cNvPr>
          <p:cNvSpPr/>
          <p:nvPr/>
        </p:nvSpPr>
        <p:spPr>
          <a:xfrm>
            <a:off x="8618162" y="3318165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210658A-DA21-420A-B09D-DDE0D98283DE}"/>
              </a:ext>
            </a:extLst>
          </p:cNvPr>
          <p:cNvSpPr/>
          <p:nvPr/>
        </p:nvSpPr>
        <p:spPr>
          <a:xfrm>
            <a:off x="6585076" y="2055529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0374BD1-8F8B-4A8B-A39F-C377AD79837C}"/>
              </a:ext>
            </a:extLst>
          </p:cNvPr>
          <p:cNvSpPr/>
          <p:nvPr/>
        </p:nvSpPr>
        <p:spPr>
          <a:xfrm>
            <a:off x="7384969" y="3318165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79EA79C-D061-4DA0-8735-54CD3CB38F2B}"/>
                  </a:ext>
                </a:extLst>
              </p:cNvPr>
              <p:cNvSpPr/>
              <p:nvPr/>
            </p:nvSpPr>
            <p:spPr>
              <a:xfrm>
                <a:off x="10365804" y="1104027"/>
                <a:ext cx="108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79EA79C-D061-4DA0-8735-54CD3CB38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804" y="1104027"/>
                <a:ext cx="1080000" cy="540000"/>
              </a:xfrm>
              <a:prstGeom prst="ellipse">
                <a:avLst/>
              </a:prstGeom>
              <a:blipFill>
                <a:blip r:embed="rId18"/>
                <a:stretch>
                  <a:fillRect l="-16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17">
            <a:extLst>
              <a:ext uri="{FF2B5EF4-FFF2-40B4-BE49-F238E27FC236}">
                <a16:creationId xmlns:a16="http://schemas.microsoft.com/office/drawing/2014/main" id="{B3E4BDAB-4590-4410-9D82-6EA077E098F6}"/>
              </a:ext>
            </a:extLst>
          </p:cNvPr>
          <p:cNvCxnSpPr>
            <a:cxnSpLocks/>
            <a:stCxn id="76" idx="5"/>
            <a:endCxn id="78" idx="0"/>
          </p:cNvCxnSpPr>
          <p:nvPr/>
        </p:nvCxnSpPr>
        <p:spPr>
          <a:xfrm>
            <a:off x="11136362" y="2518601"/>
            <a:ext cx="290184" cy="796911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17">
            <a:extLst>
              <a:ext uri="{FF2B5EF4-FFF2-40B4-BE49-F238E27FC236}">
                <a16:creationId xmlns:a16="http://schemas.microsoft.com/office/drawing/2014/main" id="{9983E122-5E1A-4EE6-BF76-614B3B780985}"/>
              </a:ext>
            </a:extLst>
          </p:cNvPr>
          <p:cNvCxnSpPr>
            <a:cxnSpLocks/>
            <a:stCxn id="85" idx="0"/>
            <a:endCxn id="68" idx="3"/>
          </p:cNvCxnSpPr>
          <p:nvPr/>
        </p:nvCxnSpPr>
        <p:spPr>
          <a:xfrm flipV="1">
            <a:off x="6493776" y="2516448"/>
            <a:ext cx="191469" cy="821442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67BB2B7-6816-44FF-A1CA-769F3AEEB4FE}"/>
              </a:ext>
            </a:extLst>
          </p:cNvPr>
          <p:cNvCxnSpPr>
            <a:cxnSpLocks/>
            <a:stCxn id="78" idx="2"/>
            <a:endCxn id="77" idx="6"/>
          </p:cNvCxnSpPr>
          <p:nvPr/>
        </p:nvCxnSpPr>
        <p:spPr>
          <a:xfrm flipH="1" flipV="1">
            <a:off x="10535355" y="3584067"/>
            <a:ext cx="549191" cy="1445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AAC1642F-B29B-4838-AA6C-FA4FE92E222A}"/>
              </a:ext>
            </a:extLst>
          </p:cNvPr>
          <p:cNvSpPr/>
          <p:nvPr/>
        </p:nvSpPr>
        <p:spPr>
          <a:xfrm>
            <a:off x="9230046" y="205170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CAF8CB6-692F-4183-995C-D7A9380C6B09}"/>
              </a:ext>
            </a:extLst>
          </p:cNvPr>
          <p:cNvSpPr/>
          <p:nvPr/>
        </p:nvSpPr>
        <p:spPr>
          <a:xfrm>
            <a:off x="10552531" y="205768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1D4A4A6-AF50-49CD-B58F-C8C58C6CDAB5}"/>
              </a:ext>
            </a:extLst>
          </p:cNvPr>
          <p:cNvSpPr/>
          <p:nvPr/>
        </p:nvSpPr>
        <p:spPr>
          <a:xfrm>
            <a:off x="9851355" y="3314067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34CEB61-5811-49F0-9F92-F34CC0ED011C}"/>
              </a:ext>
            </a:extLst>
          </p:cNvPr>
          <p:cNvSpPr/>
          <p:nvPr/>
        </p:nvSpPr>
        <p:spPr>
          <a:xfrm>
            <a:off x="11084546" y="331551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直接箭头连接符 17">
            <a:extLst>
              <a:ext uri="{FF2B5EF4-FFF2-40B4-BE49-F238E27FC236}">
                <a16:creationId xmlns:a16="http://schemas.microsoft.com/office/drawing/2014/main" id="{CD0EC656-E87B-48E6-8DE4-D720288B3FAA}"/>
              </a:ext>
            </a:extLst>
          </p:cNvPr>
          <p:cNvCxnSpPr>
            <a:cxnSpLocks/>
            <a:stCxn id="66" idx="6"/>
            <a:endCxn id="75" idx="2"/>
          </p:cNvCxnSpPr>
          <p:nvPr/>
        </p:nvCxnSpPr>
        <p:spPr>
          <a:xfrm flipV="1">
            <a:off x="8591561" y="2321702"/>
            <a:ext cx="638485" cy="3827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17">
            <a:extLst>
              <a:ext uri="{FF2B5EF4-FFF2-40B4-BE49-F238E27FC236}">
                <a16:creationId xmlns:a16="http://schemas.microsoft.com/office/drawing/2014/main" id="{D74256ED-C372-4C18-8E3B-05C0E677E8FE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9914046" y="2321702"/>
            <a:ext cx="638485" cy="598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B09D51A-2CEF-4AAA-9F10-3FE908103157}"/>
              </a:ext>
            </a:extLst>
          </p:cNvPr>
          <p:cNvCxnSpPr>
            <a:cxnSpLocks/>
            <a:stCxn id="77" idx="2"/>
            <a:endCxn id="67" idx="6"/>
          </p:cNvCxnSpPr>
          <p:nvPr/>
        </p:nvCxnSpPr>
        <p:spPr>
          <a:xfrm flipH="1">
            <a:off x="9302162" y="3584067"/>
            <a:ext cx="549193" cy="4098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583637D-ABDE-43BA-8FB4-A6DE193AA70B}"/>
              </a:ext>
            </a:extLst>
          </p:cNvPr>
          <p:cNvCxnSpPr>
            <a:cxnSpLocks/>
            <a:stCxn id="67" idx="2"/>
            <a:endCxn id="69" idx="6"/>
          </p:cNvCxnSpPr>
          <p:nvPr/>
        </p:nvCxnSpPr>
        <p:spPr>
          <a:xfrm flipH="1">
            <a:off x="8068969" y="3588165"/>
            <a:ext cx="549193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>
            <a:extLst>
              <a:ext uri="{FF2B5EF4-FFF2-40B4-BE49-F238E27FC236}">
                <a16:creationId xmlns:a16="http://schemas.microsoft.com/office/drawing/2014/main" id="{89320E07-1A7E-47B7-B4D6-31E6B6DCF1EE}"/>
              </a:ext>
            </a:extLst>
          </p:cNvPr>
          <p:cNvSpPr/>
          <p:nvPr/>
        </p:nvSpPr>
        <p:spPr>
          <a:xfrm>
            <a:off x="6151776" y="3337890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2097D05-6161-4C1F-BD17-DDFAA67C8B93}"/>
              </a:ext>
            </a:extLst>
          </p:cNvPr>
          <p:cNvCxnSpPr>
            <a:cxnSpLocks/>
            <a:stCxn id="69" idx="2"/>
            <a:endCxn id="85" idx="6"/>
          </p:cNvCxnSpPr>
          <p:nvPr/>
        </p:nvCxnSpPr>
        <p:spPr>
          <a:xfrm flipH="1">
            <a:off x="6835776" y="3588165"/>
            <a:ext cx="549193" cy="19725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AA0BD67D-D367-4B52-B80E-FB7837549FA4}"/>
              </a:ext>
            </a:extLst>
          </p:cNvPr>
          <p:cNvSpPr/>
          <p:nvPr/>
        </p:nvSpPr>
        <p:spPr>
          <a:xfrm>
            <a:off x="7223561" y="1082636"/>
            <a:ext cx="684000" cy="540000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1001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直接箭头连接符 17">
            <a:extLst>
              <a:ext uri="{FF2B5EF4-FFF2-40B4-BE49-F238E27FC236}">
                <a16:creationId xmlns:a16="http://schemas.microsoft.com/office/drawing/2014/main" id="{1ABEDB1B-C967-475E-855E-3B04F9773A97}"/>
              </a:ext>
            </a:extLst>
          </p:cNvPr>
          <p:cNvCxnSpPr>
            <a:cxnSpLocks/>
            <a:stCxn id="68" idx="0"/>
            <a:endCxn id="92" idx="3"/>
          </p:cNvCxnSpPr>
          <p:nvPr/>
        </p:nvCxnSpPr>
        <p:spPr>
          <a:xfrm flipV="1">
            <a:off x="6927076" y="1543555"/>
            <a:ext cx="396654" cy="5119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17">
            <a:extLst>
              <a:ext uri="{FF2B5EF4-FFF2-40B4-BE49-F238E27FC236}">
                <a16:creationId xmlns:a16="http://schemas.microsoft.com/office/drawing/2014/main" id="{B28454D0-50B6-45E4-AC87-951833F0C98E}"/>
              </a:ext>
            </a:extLst>
          </p:cNvPr>
          <p:cNvCxnSpPr>
            <a:cxnSpLocks/>
            <a:stCxn id="92" idx="5"/>
            <a:endCxn id="66" idx="0"/>
          </p:cNvCxnSpPr>
          <p:nvPr/>
        </p:nvCxnSpPr>
        <p:spPr>
          <a:xfrm>
            <a:off x="7807392" y="1543555"/>
            <a:ext cx="442169" cy="5119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EFB24D-FFD4-4CAC-9B73-D510EC57DB4F}"/>
              </a:ext>
            </a:extLst>
          </p:cNvPr>
          <p:cNvGrpSpPr/>
          <p:nvPr/>
        </p:nvGrpSpPr>
        <p:grpSpPr>
          <a:xfrm>
            <a:off x="0" y="4710469"/>
            <a:ext cx="12192000" cy="2111251"/>
            <a:chOff x="0" y="4710469"/>
            <a:chExt cx="12192000" cy="211125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1ADA24-5308-4D7C-98DD-FC556631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4710469"/>
              <a:ext cx="12192000" cy="2111251"/>
            </a:xfrm>
            <a:prstGeom prst="rect">
              <a:avLst/>
            </a:prstGeom>
          </p:spPr>
        </p:pic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9054B84C-FDEB-4C9C-BDFA-50A2669C32C2}"/>
                </a:ext>
              </a:extLst>
            </p:cNvPr>
            <p:cNvSpPr/>
            <p:nvPr/>
          </p:nvSpPr>
          <p:spPr>
            <a:xfrm>
              <a:off x="1711884" y="5402566"/>
              <a:ext cx="5049133" cy="420659"/>
            </a:xfrm>
            <a:prstGeom prst="roundRect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3E6C0F3-A197-4D25-BC0A-DA528869B3AE}"/>
              </a:ext>
            </a:extLst>
          </p:cNvPr>
          <p:cNvSpPr txBox="1"/>
          <p:nvPr/>
        </p:nvSpPr>
        <p:spPr>
          <a:xfrm>
            <a:off x="136344" y="1281667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</a:rPr>
              <a:t>反馈清零法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673453B-A238-48D3-8351-44A4DB04170E}"/>
              </a:ext>
            </a:extLst>
          </p:cNvPr>
          <p:cNvSpPr txBox="1"/>
          <p:nvPr/>
        </p:nvSpPr>
        <p:spPr>
          <a:xfrm>
            <a:off x="2480682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20C75B3-E8CE-4630-900C-793E1F420EB1}"/>
              </a:ext>
            </a:extLst>
          </p:cNvPr>
          <p:cNvSpPr txBox="1"/>
          <p:nvPr/>
        </p:nvSpPr>
        <p:spPr>
          <a:xfrm>
            <a:off x="2886025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17AD7C-CEEF-490A-AD34-90E5BB6E9D28}"/>
              </a:ext>
            </a:extLst>
          </p:cNvPr>
          <p:cNvSpPr txBox="1"/>
          <p:nvPr/>
        </p:nvSpPr>
        <p:spPr>
          <a:xfrm>
            <a:off x="3291368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5E1D11-2B04-49A7-99D3-2173F0977C57}"/>
              </a:ext>
            </a:extLst>
          </p:cNvPr>
          <p:cNvSpPr txBox="1"/>
          <p:nvPr/>
        </p:nvSpPr>
        <p:spPr>
          <a:xfrm>
            <a:off x="3696710" y="406159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A7B46A-1B6D-4688-8D8E-8EC892F5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6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0CEF0-E3ED-4225-BC82-706968F4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7</a:t>
            </a:r>
            <a:r>
              <a:rPr lang="en-US" altLang="zh-CN" spc="0" dirty="0"/>
              <a:t>4LS16</a:t>
            </a:r>
            <a:r>
              <a:rPr lang="en-US" altLang="zh-CN" dirty="0"/>
              <a:t>3</a:t>
            </a:r>
            <a:r>
              <a:rPr lang="zh-CN" altLang="en-US" dirty="0"/>
              <a:t>构成</a:t>
            </a:r>
            <a:r>
              <a:rPr lang="zh-CN" altLang="en-US" b="1" dirty="0">
                <a:solidFill>
                  <a:srgbClr val="FF0000"/>
                </a:solidFill>
              </a:rPr>
              <a:t>模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dirty="0"/>
              <a:t>计数器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29E43C-0599-4A87-8ACB-2999B91891C4}"/>
              </a:ext>
            </a:extLst>
          </p:cNvPr>
          <p:cNvGrpSpPr/>
          <p:nvPr/>
        </p:nvGrpSpPr>
        <p:grpSpPr>
          <a:xfrm>
            <a:off x="553516" y="1629121"/>
            <a:ext cx="3930061" cy="1973592"/>
            <a:chOff x="281545" y="4555198"/>
            <a:chExt cx="3930061" cy="197359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9719E3-6F10-4C88-8278-823595D3CC6B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74LS163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2C0FEA6-2FE8-49BB-A512-5D378E8EA6C1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2C0FEA6-2FE8-49BB-A512-5D378E8EA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2"/>
                  <a:stretch>
                    <a:fillRect l="-6667"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CD6F89A7-ABFA-4AA1-A0AF-FD07831D89A4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1E56F1C-9D41-421E-8723-12F5C3EBFDB4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98646ED4-6AEF-42BF-9869-2C832A516AF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98646ED4-6AEF-42BF-9869-2C832A516A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E2A7A8A-4824-4D4A-8F7A-9809E2BB65DA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E2A7A8A-4824-4D4A-8F7A-9809E2BB65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0367B57-C40B-4951-9A99-A510A9D7B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0367B57-C40B-4951-9A99-A510A9D7B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80DB92-9BEE-46C4-A028-E571638CA39F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80DB92-9BEE-46C4-A028-E571638CA3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0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BCC26452-600A-4051-B133-EA3AD863D1B0}"/>
                  </a:ext>
                </a:extLst>
              </p:cNvPr>
              <p:cNvGrpSpPr/>
              <p:nvPr/>
            </p:nvGrpSpPr>
            <p:grpSpPr>
              <a:xfrm>
                <a:off x="2319597" y="6229706"/>
                <a:ext cx="391046" cy="288000"/>
                <a:chOff x="2136717" y="6229706"/>
                <a:chExt cx="391046" cy="288000"/>
              </a:xfrm>
            </p:grpSpPr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7CE69943-F2EB-4720-9FC4-8C907E8242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0E33B5D4-3324-4A1B-99D5-413E7E6FE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C4A38A-7B9A-4568-AF24-2CDA68015BF3}"/>
                </a:ext>
              </a:extLst>
            </p:cNvPr>
            <p:cNvGrpSpPr/>
            <p:nvPr/>
          </p:nvGrpSpPr>
          <p:grpSpPr>
            <a:xfrm>
              <a:off x="1159911" y="4555198"/>
              <a:ext cx="2245328" cy="632511"/>
              <a:chOff x="1159911" y="4555198"/>
              <a:chExt cx="2245328" cy="6325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024972A2-7AFA-4A04-8801-9AE3BD1A1431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024972A2-7AFA-4A04-8801-9AE3BD1A14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A38F205-370E-474E-BB7C-69E6757824E9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A38F205-370E-474E-BB7C-69E6757824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3DCF6A4-BE57-4731-B451-60D9D047D1EB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3DCF6A4-BE57-4731-B451-60D9D047D1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FBD74B3-FE9F-4470-96C9-37D8DF4E9364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FBD74B3-FE9F-4470-96C9-37D8DF4E93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6856F4E8-4CAD-410D-B88B-842D8A3E6CB4}"/>
                  </a:ext>
                </a:extLst>
              </p:cNvPr>
              <p:cNvGrpSpPr/>
              <p:nvPr/>
            </p:nvGrpSpPr>
            <p:grpSpPr>
              <a:xfrm>
                <a:off x="1159911" y="4555198"/>
                <a:ext cx="1928707" cy="293190"/>
                <a:chOff x="990100" y="6224516"/>
                <a:chExt cx="1928707" cy="293190"/>
              </a:xfrm>
            </p:grpSpPr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D3A9FEFD-E31E-41A5-BEE6-8D695C537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0100" y="622451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B980966A-2AB4-48C4-BBDA-B4F1409D5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BD6D11EA-A0A4-4E20-AE0A-EC4BAAA28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203BD4F0-D9DD-438B-A110-2551C37EA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CDC1524-6DCA-4457-8E31-2393FEB1B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4791777-0543-4259-B978-6B566BC956E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57EE138-723D-4720-AAA2-81C728E594CA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57EE138-723D-4720-AAA2-81C728E59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3BD8F57-17F5-47D2-BDAA-321C23F16072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3BD8F57-17F5-47D2-BDAA-321C23F16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5B8812D-817D-4535-B8AD-28001E2F4545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5B8812D-817D-4535-B8AD-28001E2F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A78A885-AE18-419F-81B8-858D96EE5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DCDE4AE-F1AF-4FB1-A4E2-D016E87ECD1B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1DCDE4AE-F1AF-4FB1-A4E2-D016E87EC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4444" r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6489D31-EBFA-4151-B295-59D50E76119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5CF0941-55AA-4640-AAEF-96A566FF2F4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45CF96F-F6A2-4E18-ADF3-8F50625663C8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E85DDA8-0655-48B4-A767-E18C9A3853FD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EFFC7C4B-AC48-483A-9C11-3132D75CE9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5912" y="3723215"/>
            <a:ext cx="735330" cy="392430"/>
          </a:xfrm>
          <a:prstGeom prst="rect">
            <a:avLst/>
          </a:prstGeom>
        </p:spPr>
      </p:pic>
      <p:cxnSp>
        <p:nvCxnSpPr>
          <p:cNvPr id="43" name="直接连接符 9">
            <a:extLst>
              <a:ext uri="{FF2B5EF4-FFF2-40B4-BE49-F238E27FC236}">
                <a16:creationId xmlns:a16="http://schemas.microsoft.com/office/drawing/2014/main" id="{C5BD193F-7950-4A72-8CC2-9CAC9326642F}"/>
              </a:ext>
            </a:extLst>
          </p:cNvPr>
          <p:cNvCxnSpPr>
            <a:cxnSpLocks/>
            <a:stCxn id="21" idx="6"/>
            <a:endCxn id="42" idx="3"/>
          </p:cNvCxnSpPr>
          <p:nvPr/>
        </p:nvCxnSpPr>
        <p:spPr>
          <a:xfrm>
            <a:off x="4302316" y="2895554"/>
            <a:ext cx="548926" cy="1023876"/>
          </a:xfrm>
          <a:prstGeom prst="bentConnector3">
            <a:avLst>
              <a:gd name="adj1" fmla="val 14164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D0FFC843-C567-424F-B4C1-C08B9D555900}"/>
              </a:ext>
            </a:extLst>
          </p:cNvPr>
          <p:cNvSpPr/>
          <p:nvPr/>
        </p:nvSpPr>
        <p:spPr>
          <a:xfrm>
            <a:off x="4714862" y="3858130"/>
            <a:ext cx="114212" cy="122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8C46A2F-D7A2-410E-B866-E869A8927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6218" y="2702866"/>
            <a:ext cx="684000" cy="1915388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4DF35355-C611-46E9-83E7-8C2B95E710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11557" y="3226403"/>
            <a:ext cx="504000" cy="704709"/>
          </a:xfrm>
          <a:prstGeom prst="bentConnector2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7CE2C59-6336-45BE-8E2A-8CBD84D476E1}"/>
              </a:ext>
            </a:extLst>
          </p:cNvPr>
          <p:cNvSpPr txBox="1"/>
          <p:nvPr/>
        </p:nvSpPr>
        <p:spPr>
          <a:xfrm>
            <a:off x="1255860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FECCCB9-AA10-4DC2-AD12-BEDF9ABDB4D5}"/>
              </a:ext>
            </a:extLst>
          </p:cNvPr>
          <p:cNvSpPr txBox="1"/>
          <p:nvPr/>
        </p:nvSpPr>
        <p:spPr>
          <a:xfrm>
            <a:off x="207240" y="2262605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1BB5AEC-812F-4975-95E3-DCACD52C9A05}"/>
              </a:ext>
            </a:extLst>
          </p:cNvPr>
          <p:cNvSpPr txBox="1"/>
          <p:nvPr/>
        </p:nvSpPr>
        <p:spPr>
          <a:xfrm>
            <a:off x="212782" y="2705797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1F32A07-00CB-48F1-8DE6-4ACCC1DDE52E}"/>
              </a:ext>
            </a:extLst>
          </p:cNvPr>
          <p:cNvSpPr txBox="1"/>
          <p:nvPr/>
        </p:nvSpPr>
        <p:spPr>
          <a:xfrm>
            <a:off x="2027816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A78C141-6243-4E90-B1A5-8C09CA4948C4}"/>
              </a:ext>
            </a:extLst>
          </p:cNvPr>
          <p:cNvSpPr txBox="1"/>
          <p:nvPr/>
        </p:nvSpPr>
        <p:spPr>
          <a:xfrm>
            <a:off x="2412368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ED7E8CA-4F77-437A-A286-BD66EB3E9886}"/>
              </a:ext>
            </a:extLst>
          </p:cNvPr>
          <p:cNvSpPr txBox="1"/>
          <p:nvPr/>
        </p:nvSpPr>
        <p:spPr>
          <a:xfrm>
            <a:off x="2811118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888832-C955-4562-BC51-9BA7E2B0DC46}"/>
              </a:ext>
            </a:extLst>
          </p:cNvPr>
          <p:cNvSpPr txBox="1"/>
          <p:nvPr/>
        </p:nvSpPr>
        <p:spPr>
          <a:xfrm>
            <a:off x="3208656" y="1237536"/>
            <a:ext cx="3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251764F-4551-4F6F-BABA-88342410546E}"/>
                  </a:ext>
                </a:extLst>
              </p:cNvPr>
              <p:cNvSpPr txBox="1"/>
              <p:nvPr/>
            </p:nvSpPr>
            <p:spPr>
              <a:xfrm>
                <a:off x="1176865" y="3677679"/>
                <a:ext cx="5320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𝑐𝑙𝑘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251764F-4551-4F6F-BABA-883424105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65" y="3677679"/>
                <a:ext cx="532002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椭圆 65">
            <a:extLst>
              <a:ext uri="{FF2B5EF4-FFF2-40B4-BE49-F238E27FC236}">
                <a16:creationId xmlns:a16="http://schemas.microsoft.com/office/drawing/2014/main" id="{4B1BCEFB-217C-41C5-A6FC-1650516153F5}"/>
              </a:ext>
            </a:extLst>
          </p:cNvPr>
          <p:cNvSpPr/>
          <p:nvPr/>
        </p:nvSpPr>
        <p:spPr>
          <a:xfrm>
            <a:off x="7907561" y="2055529"/>
            <a:ext cx="684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FE5B4637-16DE-4B95-955B-355B4DE7A46F}"/>
              </a:ext>
            </a:extLst>
          </p:cNvPr>
          <p:cNvSpPr/>
          <p:nvPr/>
        </p:nvSpPr>
        <p:spPr>
          <a:xfrm>
            <a:off x="8618162" y="3318165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210658A-DA21-420A-B09D-DDE0D98283DE}"/>
              </a:ext>
            </a:extLst>
          </p:cNvPr>
          <p:cNvSpPr/>
          <p:nvPr/>
        </p:nvSpPr>
        <p:spPr>
          <a:xfrm>
            <a:off x="6585076" y="2055529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0374BD1-8F8B-4A8B-A39F-C377AD79837C}"/>
              </a:ext>
            </a:extLst>
          </p:cNvPr>
          <p:cNvSpPr/>
          <p:nvPr/>
        </p:nvSpPr>
        <p:spPr>
          <a:xfrm>
            <a:off x="7384969" y="3318165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79EA79C-D061-4DA0-8735-54CD3CB38F2B}"/>
                  </a:ext>
                </a:extLst>
              </p:cNvPr>
              <p:cNvSpPr/>
              <p:nvPr/>
            </p:nvSpPr>
            <p:spPr>
              <a:xfrm>
                <a:off x="10365804" y="1104027"/>
                <a:ext cx="1080000" cy="5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79EA79C-D061-4DA0-8735-54CD3CB38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804" y="1104027"/>
                <a:ext cx="1080000" cy="540000"/>
              </a:xfrm>
              <a:prstGeom prst="ellipse">
                <a:avLst/>
              </a:prstGeom>
              <a:blipFill>
                <a:blip r:embed="rId17"/>
                <a:stretch>
                  <a:fillRect l="-16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17">
            <a:extLst>
              <a:ext uri="{FF2B5EF4-FFF2-40B4-BE49-F238E27FC236}">
                <a16:creationId xmlns:a16="http://schemas.microsoft.com/office/drawing/2014/main" id="{B3E4BDAB-4590-4410-9D82-6EA077E098F6}"/>
              </a:ext>
            </a:extLst>
          </p:cNvPr>
          <p:cNvCxnSpPr>
            <a:cxnSpLocks/>
            <a:stCxn id="76" idx="5"/>
            <a:endCxn id="78" idx="0"/>
          </p:cNvCxnSpPr>
          <p:nvPr/>
        </p:nvCxnSpPr>
        <p:spPr>
          <a:xfrm>
            <a:off x="11136362" y="2518601"/>
            <a:ext cx="290184" cy="796911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17">
            <a:extLst>
              <a:ext uri="{FF2B5EF4-FFF2-40B4-BE49-F238E27FC236}">
                <a16:creationId xmlns:a16="http://schemas.microsoft.com/office/drawing/2014/main" id="{9983E122-5E1A-4EE6-BF76-614B3B780985}"/>
              </a:ext>
            </a:extLst>
          </p:cNvPr>
          <p:cNvCxnSpPr>
            <a:cxnSpLocks/>
            <a:stCxn id="85" idx="0"/>
            <a:endCxn id="68" idx="3"/>
          </p:cNvCxnSpPr>
          <p:nvPr/>
        </p:nvCxnSpPr>
        <p:spPr>
          <a:xfrm flipV="1">
            <a:off x="6493776" y="2516448"/>
            <a:ext cx="191469" cy="821442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B67BB2B7-6816-44FF-A1CA-769F3AEEB4FE}"/>
              </a:ext>
            </a:extLst>
          </p:cNvPr>
          <p:cNvCxnSpPr>
            <a:cxnSpLocks/>
            <a:stCxn id="78" idx="2"/>
            <a:endCxn id="77" idx="6"/>
          </p:cNvCxnSpPr>
          <p:nvPr/>
        </p:nvCxnSpPr>
        <p:spPr>
          <a:xfrm flipH="1" flipV="1">
            <a:off x="10535355" y="3584067"/>
            <a:ext cx="549191" cy="1445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AAC1642F-B29B-4838-AA6C-FA4FE92E222A}"/>
              </a:ext>
            </a:extLst>
          </p:cNvPr>
          <p:cNvSpPr/>
          <p:nvPr/>
        </p:nvSpPr>
        <p:spPr>
          <a:xfrm>
            <a:off x="9230046" y="205170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0CAF8CB6-692F-4183-995C-D7A9380C6B09}"/>
              </a:ext>
            </a:extLst>
          </p:cNvPr>
          <p:cNvSpPr/>
          <p:nvPr/>
        </p:nvSpPr>
        <p:spPr>
          <a:xfrm>
            <a:off x="10552531" y="205768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1D4A4A6-AF50-49CD-B58F-C8C58C6CDAB5}"/>
              </a:ext>
            </a:extLst>
          </p:cNvPr>
          <p:cNvSpPr/>
          <p:nvPr/>
        </p:nvSpPr>
        <p:spPr>
          <a:xfrm>
            <a:off x="9851355" y="3314067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0100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34CEB61-5811-49F0-9F92-F34CC0ED011C}"/>
              </a:ext>
            </a:extLst>
          </p:cNvPr>
          <p:cNvSpPr/>
          <p:nvPr/>
        </p:nvSpPr>
        <p:spPr>
          <a:xfrm>
            <a:off x="11084546" y="3315512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0011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直接箭头连接符 17">
            <a:extLst>
              <a:ext uri="{FF2B5EF4-FFF2-40B4-BE49-F238E27FC236}">
                <a16:creationId xmlns:a16="http://schemas.microsoft.com/office/drawing/2014/main" id="{CD0EC656-E87B-48E6-8DE4-D720288B3FAA}"/>
              </a:ext>
            </a:extLst>
          </p:cNvPr>
          <p:cNvCxnSpPr>
            <a:cxnSpLocks/>
            <a:stCxn id="66" idx="6"/>
            <a:endCxn id="75" idx="2"/>
          </p:cNvCxnSpPr>
          <p:nvPr/>
        </p:nvCxnSpPr>
        <p:spPr>
          <a:xfrm flipV="1">
            <a:off x="8591561" y="2321702"/>
            <a:ext cx="638485" cy="3827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17">
            <a:extLst>
              <a:ext uri="{FF2B5EF4-FFF2-40B4-BE49-F238E27FC236}">
                <a16:creationId xmlns:a16="http://schemas.microsoft.com/office/drawing/2014/main" id="{D74256ED-C372-4C18-8E3B-05C0E677E8FE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>
            <a:off x="9914046" y="2321702"/>
            <a:ext cx="638485" cy="598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B09D51A-2CEF-4AAA-9F10-3FE908103157}"/>
              </a:ext>
            </a:extLst>
          </p:cNvPr>
          <p:cNvCxnSpPr>
            <a:cxnSpLocks/>
            <a:stCxn id="77" idx="2"/>
            <a:endCxn id="67" idx="6"/>
          </p:cNvCxnSpPr>
          <p:nvPr/>
        </p:nvCxnSpPr>
        <p:spPr>
          <a:xfrm flipH="1">
            <a:off x="9302162" y="3584067"/>
            <a:ext cx="549193" cy="4098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D583637D-ABDE-43BA-8FB4-A6DE193AA70B}"/>
              </a:ext>
            </a:extLst>
          </p:cNvPr>
          <p:cNvCxnSpPr>
            <a:cxnSpLocks/>
            <a:stCxn id="67" idx="2"/>
            <a:endCxn id="69" idx="6"/>
          </p:cNvCxnSpPr>
          <p:nvPr/>
        </p:nvCxnSpPr>
        <p:spPr>
          <a:xfrm flipH="1">
            <a:off x="8068969" y="3588165"/>
            <a:ext cx="549193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椭圆 84">
            <a:extLst>
              <a:ext uri="{FF2B5EF4-FFF2-40B4-BE49-F238E27FC236}">
                <a16:creationId xmlns:a16="http://schemas.microsoft.com/office/drawing/2014/main" id="{89320E07-1A7E-47B7-B4D6-31E6B6DCF1EE}"/>
              </a:ext>
            </a:extLst>
          </p:cNvPr>
          <p:cNvSpPr/>
          <p:nvPr/>
        </p:nvSpPr>
        <p:spPr>
          <a:xfrm>
            <a:off x="6151776" y="3337890"/>
            <a:ext cx="684000" cy="54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0111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2097D05-6161-4C1F-BD17-DDFAA67C8B93}"/>
              </a:ext>
            </a:extLst>
          </p:cNvPr>
          <p:cNvCxnSpPr>
            <a:cxnSpLocks/>
            <a:stCxn id="69" idx="2"/>
            <a:endCxn id="85" idx="6"/>
          </p:cNvCxnSpPr>
          <p:nvPr/>
        </p:nvCxnSpPr>
        <p:spPr>
          <a:xfrm flipH="1">
            <a:off x="6835776" y="3588165"/>
            <a:ext cx="549193" cy="19725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AA0BD67D-D367-4B52-B80E-FB7837549FA4}"/>
              </a:ext>
            </a:extLst>
          </p:cNvPr>
          <p:cNvSpPr/>
          <p:nvPr/>
        </p:nvSpPr>
        <p:spPr>
          <a:xfrm>
            <a:off x="7223561" y="1082636"/>
            <a:ext cx="684000" cy="540000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1001</a:t>
            </a:r>
            <a:endParaRPr lang="zh-CN" alt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直接箭头连接符 17">
            <a:extLst>
              <a:ext uri="{FF2B5EF4-FFF2-40B4-BE49-F238E27FC236}">
                <a16:creationId xmlns:a16="http://schemas.microsoft.com/office/drawing/2014/main" id="{1ABEDB1B-C967-475E-855E-3B04F9773A97}"/>
              </a:ext>
            </a:extLst>
          </p:cNvPr>
          <p:cNvCxnSpPr>
            <a:cxnSpLocks/>
            <a:stCxn id="68" idx="0"/>
            <a:endCxn id="92" idx="3"/>
          </p:cNvCxnSpPr>
          <p:nvPr/>
        </p:nvCxnSpPr>
        <p:spPr>
          <a:xfrm flipV="1">
            <a:off x="6927076" y="1543555"/>
            <a:ext cx="396654" cy="5119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17">
            <a:extLst>
              <a:ext uri="{FF2B5EF4-FFF2-40B4-BE49-F238E27FC236}">
                <a16:creationId xmlns:a16="http://schemas.microsoft.com/office/drawing/2014/main" id="{B28454D0-50B6-45E4-AC87-951833F0C98E}"/>
              </a:ext>
            </a:extLst>
          </p:cNvPr>
          <p:cNvCxnSpPr>
            <a:cxnSpLocks/>
            <a:stCxn id="92" idx="5"/>
            <a:endCxn id="66" idx="0"/>
          </p:cNvCxnSpPr>
          <p:nvPr/>
        </p:nvCxnSpPr>
        <p:spPr>
          <a:xfrm>
            <a:off x="7807392" y="1543555"/>
            <a:ext cx="442169" cy="51197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3E6C0F3-A197-4D25-BC0A-DA528869B3AE}"/>
              </a:ext>
            </a:extLst>
          </p:cNvPr>
          <p:cNvSpPr txBox="1"/>
          <p:nvPr/>
        </p:nvSpPr>
        <p:spPr>
          <a:xfrm>
            <a:off x="4504669" y="23762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反馈置数法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CE6EEF-BE78-4B8C-AFE5-43491CEA4C5D}"/>
              </a:ext>
            </a:extLst>
          </p:cNvPr>
          <p:cNvGrpSpPr/>
          <p:nvPr/>
        </p:nvGrpSpPr>
        <p:grpSpPr>
          <a:xfrm>
            <a:off x="534884" y="5147664"/>
            <a:ext cx="11065169" cy="474351"/>
            <a:chOff x="534884" y="5147664"/>
            <a:chExt cx="11065169" cy="474351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1894403-D446-4027-ABB4-4465E3E2E5BD}"/>
                </a:ext>
              </a:extLst>
            </p:cNvPr>
            <p:cNvSpPr/>
            <p:nvPr/>
          </p:nvSpPr>
          <p:spPr>
            <a:xfrm>
              <a:off x="1241368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B956262-3E7F-4505-A40E-814F6BCFDE6D}"/>
                </a:ext>
              </a:extLst>
            </p:cNvPr>
            <p:cNvSpPr/>
            <p:nvPr/>
          </p:nvSpPr>
          <p:spPr>
            <a:xfrm>
              <a:off x="9012615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C293E9A-5DA8-490E-94B3-208F643EC172}"/>
                </a:ext>
              </a:extLst>
            </p:cNvPr>
            <p:cNvSpPr/>
            <p:nvPr/>
          </p:nvSpPr>
          <p:spPr>
            <a:xfrm>
              <a:off x="1947845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9E7514AE-8E6E-41CA-8D99-5BAA7D3460CD}"/>
                </a:ext>
              </a:extLst>
            </p:cNvPr>
            <p:cNvSpPr/>
            <p:nvPr/>
          </p:nvSpPr>
          <p:spPr>
            <a:xfrm>
              <a:off x="2654322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5097B6A-8BE9-4479-A1D2-7A36397B6588}"/>
                </a:ext>
              </a:extLst>
            </p:cNvPr>
            <p:cNvSpPr/>
            <p:nvPr/>
          </p:nvSpPr>
          <p:spPr>
            <a:xfrm>
              <a:off x="3360799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41AE90E-38E8-4E51-A051-5D949FA0066D}"/>
                </a:ext>
              </a:extLst>
            </p:cNvPr>
            <p:cNvSpPr/>
            <p:nvPr/>
          </p:nvSpPr>
          <p:spPr>
            <a:xfrm>
              <a:off x="4067276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CC75E1C-F4D2-49C9-A777-549E286E375C}"/>
                </a:ext>
              </a:extLst>
            </p:cNvPr>
            <p:cNvSpPr/>
            <p:nvPr/>
          </p:nvSpPr>
          <p:spPr>
            <a:xfrm>
              <a:off x="4773753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E8CE184E-CB85-4A21-B0E9-4EE1FE76C2B4}"/>
                </a:ext>
              </a:extLst>
            </p:cNvPr>
            <p:cNvSpPr/>
            <p:nvPr/>
          </p:nvSpPr>
          <p:spPr>
            <a:xfrm>
              <a:off x="5480230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3D5B876-C9DE-4284-8686-1E4052533CDA}"/>
                </a:ext>
              </a:extLst>
            </p:cNvPr>
            <p:cNvSpPr/>
            <p:nvPr/>
          </p:nvSpPr>
          <p:spPr>
            <a:xfrm>
              <a:off x="6186707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6239A76F-FAD4-4C57-B906-26FE9585980B}"/>
                </a:ext>
              </a:extLst>
            </p:cNvPr>
            <p:cNvSpPr/>
            <p:nvPr/>
          </p:nvSpPr>
          <p:spPr>
            <a:xfrm>
              <a:off x="6893184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26DA237-0EBB-47F8-9658-5DA3AB010125}"/>
                </a:ext>
              </a:extLst>
            </p:cNvPr>
            <p:cNvSpPr/>
            <p:nvPr/>
          </p:nvSpPr>
          <p:spPr>
            <a:xfrm>
              <a:off x="7599661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EA6E5627-08E7-496A-B9BF-30AF7A8512AC}"/>
                </a:ext>
              </a:extLst>
            </p:cNvPr>
            <p:cNvSpPr/>
            <p:nvPr/>
          </p:nvSpPr>
          <p:spPr>
            <a:xfrm>
              <a:off x="8306138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2571D4AB-9B28-4886-8E8F-AE6FF3D7D6A0}"/>
                </a:ext>
              </a:extLst>
            </p:cNvPr>
            <p:cNvSpPr/>
            <p:nvPr/>
          </p:nvSpPr>
          <p:spPr>
            <a:xfrm>
              <a:off x="9719092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122FB113-44AD-4744-9D7F-589232C9E6D3}"/>
                </a:ext>
              </a:extLst>
            </p:cNvPr>
            <p:cNvSpPr/>
            <p:nvPr/>
          </p:nvSpPr>
          <p:spPr>
            <a:xfrm>
              <a:off x="10425569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A2568596-754A-461F-BC50-B0A764EC6364}"/>
                </a:ext>
              </a:extLst>
            </p:cNvPr>
            <p:cNvSpPr/>
            <p:nvPr/>
          </p:nvSpPr>
          <p:spPr>
            <a:xfrm>
              <a:off x="11132053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BDE927B6-4032-4EFA-838C-5098CAB3D8B0}"/>
                </a:ext>
              </a:extLst>
            </p:cNvPr>
            <p:cNvSpPr/>
            <p:nvPr/>
          </p:nvSpPr>
          <p:spPr>
            <a:xfrm>
              <a:off x="534884" y="514766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CFD5177-FD44-4DE1-8D09-B4D206A7B6AB}"/>
                </a:ext>
              </a:extLst>
            </p:cNvPr>
            <p:cNvCxnSpPr>
              <a:cxnSpLocks/>
              <a:stCxn id="106" idx="6"/>
              <a:endCxn id="84" idx="2"/>
            </p:cNvCxnSpPr>
            <p:nvPr/>
          </p:nvCxnSpPr>
          <p:spPr>
            <a:xfrm>
              <a:off x="1002884" y="5381664"/>
              <a:ext cx="23848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39C577CD-7D16-4BF0-B9C3-4A2AD2634E06}"/>
                </a:ext>
              </a:extLst>
            </p:cNvPr>
            <p:cNvCxnSpPr>
              <a:cxnSpLocks/>
              <a:stCxn id="84" idx="6"/>
              <a:endCxn id="88" idx="2"/>
            </p:cNvCxnSpPr>
            <p:nvPr/>
          </p:nvCxnSpPr>
          <p:spPr>
            <a:xfrm>
              <a:off x="1709368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E92F757E-BC64-44DB-84AE-545D0CE30311}"/>
                </a:ext>
              </a:extLst>
            </p:cNvPr>
            <p:cNvCxnSpPr>
              <a:cxnSpLocks/>
              <a:stCxn id="88" idx="6"/>
              <a:endCxn id="89" idx="2"/>
            </p:cNvCxnSpPr>
            <p:nvPr/>
          </p:nvCxnSpPr>
          <p:spPr>
            <a:xfrm>
              <a:off x="2415845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F6197F7B-C946-406A-AACB-F7FBFDCCCCE8}"/>
                </a:ext>
              </a:extLst>
            </p:cNvPr>
            <p:cNvCxnSpPr>
              <a:cxnSpLocks/>
              <a:stCxn id="89" idx="6"/>
              <a:endCxn id="90" idx="2"/>
            </p:cNvCxnSpPr>
            <p:nvPr/>
          </p:nvCxnSpPr>
          <p:spPr>
            <a:xfrm>
              <a:off x="3122322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6B8699ED-8322-44AE-B972-11B51DCDB72B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>
              <a:off x="3828799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4BB57C0-3C51-4C96-BE3B-75944D1E2933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>
              <a:off x="4535276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5DACE6E0-6A01-42EB-902C-FFCD6E0B68D1}"/>
                </a:ext>
              </a:extLst>
            </p:cNvPr>
            <p:cNvCxnSpPr>
              <a:cxnSpLocks/>
              <a:stCxn id="94" idx="6"/>
              <a:endCxn id="95" idx="2"/>
            </p:cNvCxnSpPr>
            <p:nvPr/>
          </p:nvCxnSpPr>
          <p:spPr>
            <a:xfrm>
              <a:off x="5241753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01C99C4D-4A1D-4C1D-875E-350A3FE35391}"/>
                </a:ext>
              </a:extLst>
            </p:cNvPr>
            <p:cNvCxnSpPr>
              <a:cxnSpLocks/>
              <a:stCxn id="95" idx="6"/>
              <a:endCxn id="97" idx="2"/>
            </p:cNvCxnSpPr>
            <p:nvPr/>
          </p:nvCxnSpPr>
          <p:spPr>
            <a:xfrm>
              <a:off x="5948230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2FB78929-418A-4DDC-86C3-8D9859BBBBBF}"/>
                </a:ext>
              </a:extLst>
            </p:cNvPr>
            <p:cNvCxnSpPr>
              <a:cxnSpLocks/>
              <a:stCxn id="97" idx="6"/>
              <a:endCxn id="98" idx="2"/>
            </p:cNvCxnSpPr>
            <p:nvPr/>
          </p:nvCxnSpPr>
          <p:spPr>
            <a:xfrm>
              <a:off x="6654707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23C59E64-FDBD-40AF-808C-F49EBB8C202A}"/>
                </a:ext>
              </a:extLst>
            </p:cNvPr>
            <p:cNvCxnSpPr>
              <a:cxnSpLocks/>
              <a:stCxn id="98" idx="6"/>
              <a:endCxn id="99" idx="2"/>
            </p:cNvCxnSpPr>
            <p:nvPr/>
          </p:nvCxnSpPr>
          <p:spPr>
            <a:xfrm>
              <a:off x="7361184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8C331587-BA79-48FB-84AE-9E90C9862DDC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>
              <a:off x="8067661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98666D11-772F-4C10-8D95-17E86183F1BE}"/>
                </a:ext>
              </a:extLst>
            </p:cNvPr>
            <p:cNvCxnSpPr>
              <a:cxnSpLocks/>
              <a:stCxn id="100" idx="6"/>
              <a:endCxn id="86" idx="2"/>
            </p:cNvCxnSpPr>
            <p:nvPr/>
          </p:nvCxnSpPr>
          <p:spPr>
            <a:xfrm>
              <a:off x="8774138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3354CE29-2763-460B-B8FE-C9FB2F9B37EF}"/>
                </a:ext>
              </a:extLst>
            </p:cNvPr>
            <p:cNvCxnSpPr>
              <a:cxnSpLocks/>
              <a:stCxn id="86" idx="6"/>
              <a:endCxn id="101" idx="2"/>
            </p:cNvCxnSpPr>
            <p:nvPr/>
          </p:nvCxnSpPr>
          <p:spPr>
            <a:xfrm>
              <a:off x="9480615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9AECF498-199C-42F8-A9E4-D9952A554D98}"/>
                </a:ext>
              </a:extLst>
            </p:cNvPr>
            <p:cNvCxnSpPr>
              <a:cxnSpLocks/>
              <a:stCxn id="101" idx="6"/>
              <a:endCxn id="104" idx="2"/>
            </p:cNvCxnSpPr>
            <p:nvPr/>
          </p:nvCxnSpPr>
          <p:spPr>
            <a:xfrm>
              <a:off x="10187092" y="5381664"/>
              <a:ext cx="238477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6022DA-10B4-4544-BE17-6AE4D51027F9}"/>
                </a:ext>
              </a:extLst>
            </p:cNvPr>
            <p:cNvCxnSpPr>
              <a:cxnSpLocks/>
              <a:stCxn id="104" idx="6"/>
              <a:endCxn id="105" idx="2"/>
            </p:cNvCxnSpPr>
            <p:nvPr/>
          </p:nvCxnSpPr>
          <p:spPr>
            <a:xfrm>
              <a:off x="10893569" y="5381664"/>
              <a:ext cx="238484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1BCC2FC-4410-4709-91F1-800F29086DF6}"/>
                </a:ext>
              </a:extLst>
            </p:cNvPr>
            <p:cNvCxnSpPr>
              <a:cxnSpLocks/>
              <a:stCxn id="105" idx="4"/>
              <a:endCxn id="106" idx="4"/>
            </p:cNvCxnSpPr>
            <p:nvPr/>
          </p:nvCxnSpPr>
          <p:spPr>
            <a:xfrm rot="5400000">
              <a:off x="6067469" y="317080"/>
              <a:ext cx="12700" cy="10597169"/>
            </a:xfrm>
            <a:prstGeom prst="bentConnector3">
              <a:avLst>
                <a:gd name="adj1" fmla="val 3720000"/>
              </a:avLst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74F3A2B6-955A-423B-8C5D-AEEE635E4BD6}"/>
              </a:ext>
            </a:extLst>
          </p:cNvPr>
          <p:cNvSpPr/>
          <p:nvPr/>
        </p:nvSpPr>
        <p:spPr>
          <a:xfrm>
            <a:off x="4705813" y="4745848"/>
            <a:ext cx="7038108" cy="146292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0E33A3F0-CB14-4092-9DCF-FCB31947DA53}"/>
              </a:ext>
            </a:extLst>
          </p:cNvPr>
          <p:cNvSpPr/>
          <p:nvPr/>
        </p:nvSpPr>
        <p:spPr>
          <a:xfrm>
            <a:off x="2529019" y="4458973"/>
            <a:ext cx="7038108" cy="2124707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255C6774-4F0D-47D6-BBE6-4D8976937C83}"/>
              </a:ext>
            </a:extLst>
          </p:cNvPr>
          <p:cNvSpPr/>
          <p:nvPr/>
        </p:nvSpPr>
        <p:spPr>
          <a:xfrm>
            <a:off x="399011" y="4893424"/>
            <a:ext cx="7038108" cy="14629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08FD8D-9AA9-41D4-87D3-7FB45DA8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61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0CEF0-E3ED-4225-BC82-706968F4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7</a:t>
            </a:r>
            <a:r>
              <a:rPr lang="en-US" altLang="zh-CN" spc="0" dirty="0"/>
              <a:t>4LS16</a:t>
            </a:r>
            <a:r>
              <a:rPr lang="en-US" altLang="zh-CN" dirty="0"/>
              <a:t>3</a:t>
            </a:r>
            <a:r>
              <a:rPr lang="zh-CN" altLang="en-US" dirty="0"/>
              <a:t>构成</a:t>
            </a:r>
            <a:r>
              <a:rPr lang="zh-CN" altLang="en-US" b="1" dirty="0">
                <a:solidFill>
                  <a:srgbClr val="FF0000"/>
                </a:solidFill>
              </a:rPr>
              <a:t>模</a:t>
            </a:r>
            <a:r>
              <a:rPr lang="en-US" altLang="zh-CN" b="1" dirty="0">
                <a:solidFill>
                  <a:srgbClr val="FF0000"/>
                </a:solidFill>
              </a:rPr>
              <a:t>256</a:t>
            </a:r>
            <a:r>
              <a:rPr lang="zh-CN" altLang="en-US" dirty="0"/>
              <a:t>计数器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4A03EEB-5862-479E-B3AA-BFF5D077FA6D}"/>
              </a:ext>
            </a:extLst>
          </p:cNvPr>
          <p:cNvGrpSpPr/>
          <p:nvPr/>
        </p:nvGrpSpPr>
        <p:grpSpPr>
          <a:xfrm>
            <a:off x="1038509" y="920695"/>
            <a:ext cx="10355800" cy="2369673"/>
            <a:chOff x="1038509" y="920695"/>
            <a:chExt cx="10355800" cy="236967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777BFAD-BA22-4EAE-BF37-6503EA5731D9}"/>
                </a:ext>
              </a:extLst>
            </p:cNvPr>
            <p:cNvGrpSpPr/>
            <p:nvPr/>
          </p:nvGrpSpPr>
          <p:grpSpPr>
            <a:xfrm>
              <a:off x="1038509" y="920695"/>
              <a:ext cx="4692533" cy="2369673"/>
              <a:chOff x="1099474" y="920695"/>
              <a:chExt cx="4692533" cy="236967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69719E3-6F10-4C88-8278-823595D3CC6B}"/>
                  </a:ext>
                </a:extLst>
              </p:cNvPr>
              <p:cNvSpPr/>
              <p:nvPr/>
            </p:nvSpPr>
            <p:spPr>
              <a:xfrm>
                <a:off x="1746096" y="1601588"/>
                <a:ext cx="3341715" cy="1402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</a:rPr>
                  <a:t>74LS163 -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0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2C0FEA6-2FE8-49BB-A512-5D378E8EA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740554" y="1955971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2C0FEA6-2FE8-49BB-A512-5D378E8EA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0554" y="1955971"/>
                    <a:ext cx="271549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091" r="-68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D6F89A7-ABFA-4AA1-A0AF-FD07831D89A4}"/>
                  </a:ext>
                </a:extLst>
              </p:cNvPr>
              <p:cNvSpPr/>
              <p:nvPr/>
            </p:nvSpPr>
            <p:spPr>
              <a:xfrm>
                <a:off x="2227839" y="2829913"/>
                <a:ext cx="216000" cy="180000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1E56F1C-9D41-421E-8723-12F5C3EBFDB4}"/>
                  </a:ext>
                </a:extLst>
              </p:cNvPr>
              <p:cNvGrpSpPr/>
              <p:nvPr/>
            </p:nvGrpSpPr>
            <p:grpSpPr>
              <a:xfrm>
                <a:off x="2826750" y="2648424"/>
                <a:ext cx="1742694" cy="641944"/>
                <a:chOff x="1662545" y="5884843"/>
                <a:chExt cx="1742694" cy="6419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98646ED4-6AEF-42BF-9869-2C832A516A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98646ED4-6AEF-42BF-9869-2C832A516A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4E2A7A8A-4824-4D4A-8F7A-9809E2BB65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4E2A7A8A-4824-4D4A-8F7A-9809E2BB65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20367B57-C40B-4951-9A99-A510A9D7B3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20367B57-C40B-4951-9A99-A510A9D7B3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2580DB92-9BEE-46C4-A028-E571638CA3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2580DB92-9BEE-46C4-A028-E571638CA3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BCC26452-600A-4051-B133-EA3AD863D1B0}"/>
                    </a:ext>
                  </a:extLst>
                </p:cNvPr>
                <p:cNvGrpSpPr/>
                <p:nvPr/>
              </p:nvGrpSpPr>
              <p:grpSpPr>
                <a:xfrm>
                  <a:off x="1925141" y="6229706"/>
                  <a:ext cx="1196460" cy="297081"/>
                  <a:chOff x="1742261" y="6229706"/>
                  <a:chExt cx="1196460" cy="297081"/>
                </a:xfrm>
              </p:grpSpPr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7CE69943-F2EB-4720-9FC4-8C907E824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0E33B5D4-3324-4A1B-99D5-413E7E6FE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连接符 113">
                    <a:extLst>
                      <a:ext uri="{FF2B5EF4-FFF2-40B4-BE49-F238E27FC236}">
                        <a16:creationId xmlns:a16="http://schemas.microsoft.com/office/drawing/2014/main" id="{9778F755-29E8-4047-8F86-5FC04271E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2261" y="6238787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接连接符 114">
                    <a:extLst>
                      <a:ext uri="{FF2B5EF4-FFF2-40B4-BE49-F238E27FC236}">
                        <a16:creationId xmlns:a16="http://schemas.microsoft.com/office/drawing/2014/main" id="{A7E9216B-453C-419C-85FC-558015392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720" y="6237402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5C4A38A-7B9A-4568-AF24-2CDA68015BF3}"/>
                  </a:ext>
                </a:extLst>
              </p:cNvPr>
              <p:cNvGrpSpPr/>
              <p:nvPr/>
            </p:nvGrpSpPr>
            <p:grpSpPr>
              <a:xfrm>
                <a:off x="2324116" y="1318779"/>
                <a:ext cx="2245328" cy="632511"/>
                <a:chOff x="1159911" y="4555198"/>
                <a:chExt cx="2245328" cy="6325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024972A2-7AFA-4A04-8801-9AE3BD1A14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024972A2-7AFA-4A04-8801-9AE3BD1A14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0A38F205-370E-474E-BB7C-69E6757824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0A38F205-370E-474E-BB7C-69E6757824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E3DCF6A4-BE57-4731-B451-60D9D047D1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E3DCF6A4-BE57-4731-B451-60D9D047D1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CFBD74B3-FE9F-4470-96C9-37D8DF4E93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CFBD74B3-FE9F-4470-96C9-37D8DF4E93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6856F4E8-4CAD-410D-B88B-842D8A3E6CB4}"/>
                    </a:ext>
                  </a:extLst>
                </p:cNvPr>
                <p:cNvGrpSpPr/>
                <p:nvPr/>
              </p:nvGrpSpPr>
              <p:grpSpPr>
                <a:xfrm>
                  <a:off x="1159911" y="4555198"/>
                  <a:ext cx="1928707" cy="293190"/>
                  <a:chOff x="990100" y="6224516"/>
                  <a:chExt cx="1928707" cy="293190"/>
                </a:xfrm>
              </p:grpSpPr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D3A9FEFD-E31E-41A5-BEE6-8D695C537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90100" y="622451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>
                    <a:extLst>
                      <a:ext uri="{FF2B5EF4-FFF2-40B4-BE49-F238E27FC236}">
                        <a16:creationId xmlns:a16="http://schemas.microsoft.com/office/drawing/2014/main" id="{B980966A-2AB4-48C4-BBDA-B4F1409D55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567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连接符 29">
                    <a:extLst>
                      <a:ext uri="{FF2B5EF4-FFF2-40B4-BE49-F238E27FC236}">
                        <a16:creationId xmlns:a16="http://schemas.microsoft.com/office/drawing/2014/main" id="{BD6D11EA-A0A4-4E20-AE0A-EC4BAAA28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接连接符 30">
                    <a:extLst>
                      <a:ext uri="{FF2B5EF4-FFF2-40B4-BE49-F238E27FC236}">
                        <a16:creationId xmlns:a16="http://schemas.microsoft.com/office/drawing/2014/main" id="{203BD4F0-D9DD-438B-A110-2551C37EA5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8CDC1524-6DCA-4457-8E31-2393FEB1B3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8806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84791777-0543-4259-B978-6B566BC956E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89750" y="2446173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57EE138-723D-4720-AAA2-81C728E5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4713852" y="2409265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57EE138-723D-4720-AAA2-81C728E5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3852" y="2409265"/>
                    <a:ext cx="367156" cy="349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1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3BD8F57-17F5-47D2-BDAA-321C23F16072}"/>
                      </a:ext>
                    </a:extLst>
                  </p:cNvPr>
                  <p:cNvSpPr txBox="1"/>
                  <p:nvPr/>
                </p:nvSpPr>
                <p:spPr>
                  <a:xfrm>
                    <a:off x="2086454" y="1601588"/>
                    <a:ext cx="45710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3BD8F57-17F5-47D2-BDAA-321C23F160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6454" y="1601588"/>
                    <a:ext cx="457108" cy="349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333" r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45B8812D-817D-4535-B8AD-28001E2F4545}"/>
                      </a:ext>
                    </a:extLst>
                  </p:cNvPr>
                  <p:cNvSpPr txBox="1"/>
                  <p:nvPr/>
                </p:nvSpPr>
                <p:spPr>
                  <a:xfrm>
                    <a:off x="4713852" y="1955971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45B8812D-817D-4535-B8AD-28001E2F4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3852" y="1955971"/>
                    <a:ext cx="367156" cy="349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667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DCDE4AE-F1AF-4FB1-A4E2-D016E87EC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740554" y="2409265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DCDE4AE-F1AF-4FB1-A4E2-D016E87EC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0554" y="2409265"/>
                    <a:ext cx="271549" cy="349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818" r="-68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66489D31-EBFA-4151-B295-59D50E7611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89749" y="2004505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5CF0941-55AA-4640-AAEF-96A566FF2F4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265095" y="2440115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45CF96F-F6A2-4E18-ADF3-8F50625663C8}"/>
                  </a:ext>
                </a:extLst>
              </p:cNvPr>
              <p:cNvSpPr/>
              <p:nvPr/>
            </p:nvSpPr>
            <p:spPr>
              <a:xfrm>
                <a:off x="5086550" y="253121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E85DDA8-0655-48B4-A767-E18C9A3853FD}"/>
                  </a:ext>
                </a:extLst>
              </p:cNvPr>
              <p:cNvSpPr/>
              <p:nvPr/>
            </p:nvSpPr>
            <p:spPr>
              <a:xfrm>
                <a:off x="2263552" y="14932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7CE2C59-6336-45BE-8E2A-8CBD84D476E1}"/>
                  </a:ext>
                </a:extLst>
              </p:cNvPr>
              <p:cNvSpPr txBox="1"/>
              <p:nvPr/>
            </p:nvSpPr>
            <p:spPr>
              <a:xfrm>
                <a:off x="2148094" y="921777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FECCCB9-AA10-4DC2-AD12-BEDF9ABDB4D5}"/>
                  </a:ext>
                </a:extLst>
              </p:cNvPr>
              <p:cNvSpPr txBox="1"/>
              <p:nvPr/>
            </p:nvSpPr>
            <p:spPr>
              <a:xfrm>
                <a:off x="1099474" y="1930095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1BB5AEC-812F-4975-95E3-DCACD52C9A05}"/>
                  </a:ext>
                </a:extLst>
              </p:cNvPr>
              <p:cNvSpPr txBox="1"/>
              <p:nvPr/>
            </p:nvSpPr>
            <p:spPr>
              <a:xfrm>
                <a:off x="1105016" y="2373287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21F32A07-00CB-48F1-8DE6-4ACCC1DDE52E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798" y="926622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21F32A07-00CB-48F1-8DE6-4ACCC1DDE5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6798" y="926622"/>
                    <a:ext cx="319276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AA78C141-6243-4E90-B1A5-8C09CA4948C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1350" y="927194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AA78C141-6243-4E90-B1A5-8C09CA4948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1350" y="927194"/>
                    <a:ext cx="319276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EED7E8CA-4F77-437A-A286-BD66EB3E9886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100" y="920695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EED7E8CA-4F77-437A-A286-BD66EB3E98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100" y="920695"/>
                    <a:ext cx="319276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9D888832-C955-4562-BC51-9BA7E2B0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4067638" y="920695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9D888832-C955-4562-BC51-9BA7E2B0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638" y="920695"/>
                    <a:ext cx="319276" cy="4001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E7E68CFB-2F67-4F97-96E8-09F551B3765D}"/>
                  </a:ext>
                </a:extLst>
              </p:cNvPr>
              <p:cNvSpPr txBox="1"/>
              <p:nvPr/>
            </p:nvSpPr>
            <p:spPr>
              <a:xfrm>
                <a:off x="5472731" y="2395562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1B5FF0A-CF82-4FC4-BDB0-2AC18B1792D4}"/>
                </a:ext>
              </a:extLst>
            </p:cNvPr>
            <p:cNvGrpSpPr/>
            <p:nvPr/>
          </p:nvGrpSpPr>
          <p:grpSpPr>
            <a:xfrm>
              <a:off x="7426451" y="920695"/>
              <a:ext cx="3967858" cy="2369673"/>
              <a:chOff x="7664756" y="920695"/>
              <a:chExt cx="3967858" cy="2369673"/>
            </a:xfrm>
          </p:grpSpPr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17E80EAB-2F39-454B-9FB3-8ECE40D479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1156012" y="2449476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6D8E5C2-BD69-4F36-9EB7-937A974965E6}"/>
                  </a:ext>
                </a:extLst>
              </p:cNvPr>
              <p:cNvSpPr/>
              <p:nvPr/>
            </p:nvSpPr>
            <p:spPr>
              <a:xfrm>
                <a:off x="7670298" y="1601588"/>
                <a:ext cx="3341715" cy="1402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</a:rPr>
                  <a:t>74LS163 -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503BB7B7-8CC2-48C9-A419-BF1F5A8F0564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756" y="1950429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503BB7B7-8CC2-48C9-A419-BF1F5A8F0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756" y="1950429"/>
                    <a:ext cx="271549" cy="34970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6667" r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等腰三角形 134">
                <a:extLst>
                  <a:ext uri="{FF2B5EF4-FFF2-40B4-BE49-F238E27FC236}">
                    <a16:creationId xmlns:a16="http://schemas.microsoft.com/office/drawing/2014/main" id="{CA78E28F-D094-4837-894B-70C01C778D40}"/>
                  </a:ext>
                </a:extLst>
              </p:cNvPr>
              <p:cNvSpPr/>
              <p:nvPr/>
            </p:nvSpPr>
            <p:spPr>
              <a:xfrm>
                <a:off x="8152041" y="2829913"/>
                <a:ext cx="216000" cy="180000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D5C8F9F-F28F-4C33-819D-DFDA231238A5}"/>
                  </a:ext>
                </a:extLst>
              </p:cNvPr>
              <p:cNvGrpSpPr/>
              <p:nvPr/>
            </p:nvGrpSpPr>
            <p:grpSpPr>
              <a:xfrm>
                <a:off x="8750952" y="2648424"/>
                <a:ext cx="1742694" cy="641944"/>
                <a:chOff x="1662545" y="5884843"/>
                <a:chExt cx="1742694" cy="6419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文本框 162">
                      <a:extLst>
                        <a:ext uri="{FF2B5EF4-FFF2-40B4-BE49-F238E27FC236}">
                          <a16:creationId xmlns:a16="http://schemas.microsoft.com/office/drawing/2014/main" id="{690249F8-A77F-4B88-9517-6E3462A1B9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3" name="文本框 162">
                      <a:extLst>
                        <a:ext uri="{FF2B5EF4-FFF2-40B4-BE49-F238E27FC236}">
                          <a16:creationId xmlns:a16="http://schemas.microsoft.com/office/drawing/2014/main" id="{690249F8-A77F-4B88-9517-6E3462A1B9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86996F44-4915-4613-97C4-7156BDBE7D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86996F44-4915-4613-97C4-7156BDBE7D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文本框 164">
                      <a:extLst>
                        <a:ext uri="{FF2B5EF4-FFF2-40B4-BE49-F238E27FC236}">
                          <a16:creationId xmlns:a16="http://schemas.microsoft.com/office/drawing/2014/main" id="{A2223A6C-39BF-4A80-8590-729E681DFE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5" name="文本框 164">
                      <a:extLst>
                        <a:ext uri="{FF2B5EF4-FFF2-40B4-BE49-F238E27FC236}">
                          <a16:creationId xmlns:a16="http://schemas.microsoft.com/office/drawing/2014/main" id="{A2223A6C-39BF-4A80-8590-729E681DFE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文本框 165">
                      <a:extLst>
                        <a:ext uri="{FF2B5EF4-FFF2-40B4-BE49-F238E27FC236}">
                          <a16:creationId xmlns:a16="http://schemas.microsoft.com/office/drawing/2014/main" id="{A1ACBB04-06F6-4501-A119-3E64A6A0CD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66" name="文本框 165">
                      <a:extLst>
                        <a:ext uri="{FF2B5EF4-FFF2-40B4-BE49-F238E27FC236}">
                          <a16:creationId xmlns:a16="http://schemas.microsoft.com/office/drawing/2014/main" id="{A1ACBB04-06F6-4501-A119-3E64A6A0CD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E6DC0D2C-5CAC-4D27-A1C0-4CED5104D586}"/>
                    </a:ext>
                  </a:extLst>
                </p:cNvPr>
                <p:cNvGrpSpPr/>
                <p:nvPr/>
              </p:nvGrpSpPr>
              <p:grpSpPr>
                <a:xfrm>
                  <a:off x="1925141" y="6229706"/>
                  <a:ext cx="1196460" cy="297081"/>
                  <a:chOff x="1742261" y="6229706"/>
                  <a:chExt cx="1196460" cy="297081"/>
                </a:xfrm>
              </p:grpSpPr>
              <p:cxnSp>
                <p:nvCxnSpPr>
                  <p:cNvPr id="168" name="直接连接符 167">
                    <a:extLst>
                      <a:ext uri="{FF2B5EF4-FFF2-40B4-BE49-F238E27FC236}">
                        <a16:creationId xmlns:a16="http://schemas.microsoft.com/office/drawing/2014/main" id="{51E308FF-A4D6-4314-ACC2-89A635148B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接连接符 168">
                    <a:extLst>
                      <a:ext uri="{FF2B5EF4-FFF2-40B4-BE49-F238E27FC236}">
                        <a16:creationId xmlns:a16="http://schemas.microsoft.com/office/drawing/2014/main" id="{AC8B7C94-4212-4262-B192-C2EE94AC9D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接连接符 169">
                    <a:extLst>
                      <a:ext uri="{FF2B5EF4-FFF2-40B4-BE49-F238E27FC236}">
                        <a16:creationId xmlns:a16="http://schemas.microsoft.com/office/drawing/2014/main" id="{38750E29-97D8-45A1-B669-7AA52BEC5E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2261" y="6238787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直接连接符 170">
                    <a:extLst>
                      <a:ext uri="{FF2B5EF4-FFF2-40B4-BE49-F238E27FC236}">
                        <a16:creationId xmlns:a16="http://schemas.microsoft.com/office/drawing/2014/main" id="{A8231523-832E-406A-872A-8A3479489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720" y="6237402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B4E2DBB0-BAEA-43EE-B4B2-E9A395C5F957}"/>
                  </a:ext>
                </a:extLst>
              </p:cNvPr>
              <p:cNvGrpSpPr/>
              <p:nvPr/>
            </p:nvGrpSpPr>
            <p:grpSpPr>
              <a:xfrm>
                <a:off x="8248318" y="1318779"/>
                <a:ext cx="2245328" cy="632511"/>
                <a:chOff x="1159911" y="4555198"/>
                <a:chExt cx="2245328" cy="6325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830D5B64-920C-4FD5-AB7A-ABB638139E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830D5B64-920C-4FD5-AB7A-ABB638139E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文本框 153">
                      <a:extLst>
                        <a:ext uri="{FF2B5EF4-FFF2-40B4-BE49-F238E27FC236}">
                          <a16:creationId xmlns:a16="http://schemas.microsoft.com/office/drawing/2014/main" id="{5D4B65A5-85B5-4297-9C44-65D645F64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4" name="文本框 153">
                      <a:extLst>
                        <a:ext uri="{FF2B5EF4-FFF2-40B4-BE49-F238E27FC236}">
                          <a16:creationId xmlns:a16="http://schemas.microsoft.com/office/drawing/2014/main" id="{5D4B65A5-85B5-4297-9C44-65D645F64E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文本框 154">
                      <a:extLst>
                        <a:ext uri="{FF2B5EF4-FFF2-40B4-BE49-F238E27FC236}">
                          <a16:creationId xmlns:a16="http://schemas.microsoft.com/office/drawing/2014/main" id="{5DE0A953-3C3B-44AE-A9DE-521FF555D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5" name="文本框 154">
                      <a:extLst>
                        <a:ext uri="{FF2B5EF4-FFF2-40B4-BE49-F238E27FC236}">
                          <a16:creationId xmlns:a16="http://schemas.microsoft.com/office/drawing/2014/main" id="{5DE0A953-3C3B-44AE-A9DE-521FF555D2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A49CED24-EACE-4876-938B-70839A6815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A49CED24-EACE-4876-938B-70839A6815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D116EAF9-E346-4F6D-8968-9071AA978CDE}"/>
                    </a:ext>
                  </a:extLst>
                </p:cNvPr>
                <p:cNvGrpSpPr/>
                <p:nvPr/>
              </p:nvGrpSpPr>
              <p:grpSpPr>
                <a:xfrm>
                  <a:off x="1159911" y="4555198"/>
                  <a:ext cx="1928707" cy="293190"/>
                  <a:chOff x="990100" y="6224516"/>
                  <a:chExt cx="1928707" cy="293190"/>
                </a:xfrm>
              </p:grpSpPr>
              <p:cxnSp>
                <p:nvCxnSpPr>
                  <p:cNvPr id="158" name="直接连接符 157">
                    <a:extLst>
                      <a:ext uri="{FF2B5EF4-FFF2-40B4-BE49-F238E27FC236}">
                        <a16:creationId xmlns:a16="http://schemas.microsoft.com/office/drawing/2014/main" id="{5FB37537-D5B2-433E-9AAD-129A88C4BF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90100" y="622451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接连接符 158">
                    <a:extLst>
                      <a:ext uri="{FF2B5EF4-FFF2-40B4-BE49-F238E27FC236}">
                        <a16:creationId xmlns:a16="http://schemas.microsoft.com/office/drawing/2014/main" id="{C7314F7A-E725-4608-BB91-8DBA7F8C20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567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接连接符 159">
                    <a:extLst>
                      <a:ext uri="{FF2B5EF4-FFF2-40B4-BE49-F238E27FC236}">
                        <a16:creationId xmlns:a16="http://schemas.microsoft.com/office/drawing/2014/main" id="{37B17DB5-7601-460F-9559-5C558BB6E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接连接符 160">
                    <a:extLst>
                      <a:ext uri="{FF2B5EF4-FFF2-40B4-BE49-F238E27FC236}">
                        <a16:creationId xmlns:a16="http://schemas.microsoft.com/office/drawing/2014/main" id="{2FF3D192-46C6-4A6A-B49E-E66BE529D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连接符 161">
                    <a:extLst>
                      <a:ext uri="{FF2B5EF4-FFF2-40B4-BE49-F238E27FC236}">
                        <a16:creationId xmlns:a16="http://schemas.microsoft.com/office/drawing/2014/main" id="{DDCD9E2D-098D-4D4D-8DE6-3B5321BBF6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8806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8A80008D-9A62-4831-8FC5-18C301FE5A09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8054" y="2409265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8A80008D-9A62-4831-8FC5-18C301FE5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8054" y="2409265"/>
                    <a:ext cx="367156" cy="34970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13333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2BD6E0B7-2E7A-487C-900D-FF71EBEC4D18}"/>
                      </a:ext>
                    </a:extLst>
                  </p:cNvPr>
                  <p:cNvSpPr txBox="1"/>
                  <p:nvPr/>
                </p:nvSpPr>
                <p:spPr>
                  <a:xfrm>
                    <a:off x="8010656" y="1601588"/>
                    <a:ext cx="45710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2BD6E0B7-2E7A-487C-900D-FF71EBEC4D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0656" y="1601588"/>
                    <a:ext cx="457108" cy="34970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0667" r="-14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D163205D-A2F4-4B2B-B64E-D7E6467F47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8054" y="1955971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D163205D-A2F4-4B2B-B64E-D7E6467F47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8054" y="1955971"/>
                    <a:ext cx="367156" cy="34970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CD92FEBF-1BF0-48F5-A3E4-E4D8DAB5F51B}"/>
                      </a:ext>
                    </a:extLst>
                  </p:cNvPr>
                  <p:cNvSpPr txBox="1"/>
                  <p:nvPr/>
                </p:nvSpPr>
                <p:spPr>
                  <a:xfrm>
                    <a:off x="7664756" y="2409265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CD92FEBF-1BF0-48F5-A3E4-E4D8DAB5F5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4756" y="2409265"/>
                    <a:ext cx="271549" cy="34970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4444" r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B49D8EFA-EA26-4460-9EF8-D8885A5AA4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1156012" y="2000588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ACFF1248-E73E-468D-86AC-A32AE4B1DF70}"/>
                  </a:ext>
                </a:extLst>
              </p:cNvPr>
              <p:cNvSpPr/>
              <p:nvPr/>
            </p:nvSpPr>
            <p:spPr>
              <a:xfrm>
                <a:off x="11010752" y="253121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371B11DA-A67E-4C60-AC88-5C09EF2B4F6A}"/>
                  </a:ext>
                </a:extLst>
              </p:cNvPr>
              <p:cNvSpPr/>
              <p:nvPr/>
            </p:nvSpPr>
            <p:spPr>
              <a:xfrm>
                <a:off x="8187754" y="149323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A2C3A360-502F-476D-8ABB-2586B481A680}"/>
                  </a:ext>
                </a:extLst>
              </p:cNvPr>
              <p:cNvSpPr txBox="1"/>
              <p:nvPr/>
            </p:nvSpPr>
            <p:spPr>
              <a:xfrm>
                <a:off x="8072296" y="921777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4E40348F-7148-4ED0-9646-DAB958949ED2}"/>
                      </a:ext>
                    </a:extLst>
                  </p:cNvPr>
                  <p:cNvSpPr txBox="1"/>
                  <p:nvPr/>
                </p:nvSpPr>
                <p:spPr>
                  <a:xfrm>
                    <a:off x="8811000" y="926622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4E40348F-7148-4ED0-9646-DAB958949E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1000" y="926622"/>
                    <a:ext cx="319276" cy="40011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文本框 125">
                    <a:extLst>
                      <a:ext uri="{FF2B5EF4-FFF2-40B4-BE49-F238E27FC236}">
                        <a16:creationId xmlns:a16="http://schemas.microsoft.com/office/drawing/2014/main" id="{5D0024A6-1EAB-4474-9567-AA12C4A3DDAC}"/>
                      </a:ext>
                    </a:extLst>
                  </p:cNvPr>
                  <p:cNvSpPr txBox="1"/>
                  <p:nvPr/>
                </p:nvSpPr>
                <p:spPr>
                  <a:xfrm>
                    <a:off x="9195552" y="927194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26" name="文本框 125">
                    <a:extLst>
                      <a:ext uri="{FF2B5EF4-FFF2-40B4-BE49-F238E27FC236}">
                        <a16:creationId xmlns:a16="http://schemas.microsoft.com/office/drawing/2014/main" id="{5D0024A6-1EAB-4474-9567-AA12C4A3D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5552" y="927194"/>
                    <a:ext cx="319276" cy="4001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B6800AA0-9DDD-44BC-A737-A5FF04F9CAB1}"/>
                      </a:ext>
                    </a:extLst>
                  </p:cNvPr>
                  <p:cNvSpPr txBox="1"/>
                  <p:nvPr/>
                </p:nvSpPr>
                <p:spPr>
                  <a:xfrm>
                    <a:off x="9594302" y="920695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27" name="文本框 126">
                    <a:extLst>
                      <a:ext uri="{FF2B5EF4-FFF2-40B4-BE49-F238E27FC236}">
                        <a16:creationId xmlns:a16="http://schemas.microsoft.com/office/drawing/2014/main" id="{B6800AA0-9DDD-44BC-A737-A5FF04F9CA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4302" y="920695"/>
                    <a:ext cx="319276" cy="40011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文本框 128">
                    <a:extLst>
                      <a:ext uri="{FF2B5EF4-FFF2-40B4-BE49-F238E27FC236}">
                        <a16:creationId xmlns:a16="http://schemas.microsoft.com/office/drawing/2014/main" id="{1676C1BC-3873-46FB-AD24-1E1B34C14752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840" y="920695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29" name="文本框 128">
                    <a:extLst>
                      <a:ext uri="{FF2B5EF4-FFF2-40B4-BE49-F238E27FC236}">
                        <a16:creationId xmlns:a16="http://schemas.microsoft.com/office/drawing/2014/main" id="{1676C1BC-3873-46FB-AD24-1E1B34C147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840" y="920695"/>
                    <a:ext cx="319276" cy="40011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3F08FCC9-5C46-4C13-A3EE-D9E50D244A73}"/>
                  </a:ext>
                </a:extLst>
              </p:cNvPr>
              <p:cNvSpPr txBox="1"/>
              <p:nvPr/>
            </p:nvSpPr>
            <p:spPr>
              <a:xfrm>
                <a:off x="11313338" y="2400997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BC06DF-1C28-4183-937D-2A7EC3957BCF}"/>
              </a:ext>
            </a:extLst>
          </p:cNvPr>
          <p:cNvGrpSpPr/>
          <p:nvPr/>
        </p:nvGrpSpPr>
        <p:grpSpPr>
          <a:xfrm>
            <a:off x="5020043" y="2125280"/>
            <a:ext cx="2406408" cy="458836"/>
            <a:chOff x="5020043" y="2125280"/>
            <a:chExt cx="2406408" cy="458836"/>
          </a:xfrm>
        </p:grpSpPr>
        <p:cxnSp>
          <p:nvCxnSpPr>
            <p:cNvPr id="43" name="直接连接符 9">
              <a:extLst>
                <a:ext uri="{FF2B5EF4-FFF2-40B4-BE49-F238E27FC236}">
                  <a16:creationId xmlns:a16="http://schemas.microsoft.com/office/drawing/2014/main" id="{C5BD193F-7950-4A72-8CC2-9CAC9326642F}"/>
                </a:ext>
              </a:extLst>
            </p:cNvPr>
            <p:cNvCxnSpPr>
              <a:cxnSpLocks/>
              <a:stCxn id="15" idx="3"/>
              <a:endCxn id="133" idx="1"/>
            </p:cNvCxnSpPr>
            <p:nvPr/>
          </p:nvCxnSpPr>
          <p:spPr>
            <a:xfrm flipV="1">
              <a:off x="5020043" y="2125280"/>
              <a:ext cx="2406408" cy="5542"/>
            </a:xfrm>
            <a:prstGeom prst="straightConnector1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9">
              <a:extLst>
                <a:ext uri="{FF2B5EF4-FFF2-40B4-BE49-F238E27FC236}">
                  <a16:creationId xmlns:a16="http://schemas.microsoft.com/office/drawing/2014/main" id="{55BAB081-A57B-4DE4-BF1E-9E834B35328E}"/>
                </a:ext>
              </a:extLst>
            </p:cNvPr>
            <p:cNvCxnSpPr>
              <a:cxnSpLocks/>
              <a:stCxn id="15" idx="3"/>
              <a:endCxn id="148" idx="1"/>
            </p:cNvCxnSpPr>
            <p:nvPr/>
          </p:nvCxnSpPr>
          <p:spPr>
            <a:xfrm>
              <a:off x="5020043" y="2130822"/>
              <a:ext cx="2406408" cy="4532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4B0CEF-E198-4E0E-B495-88B23E95D314}"/>
              </a:ext>
            </a:extLst>
          </p:cNvPr>
          <p:cNvGrpSpPr/>
          <p:nvPr/>
        </p:nvGrpSpPr>
        <p:grpSpPr>
          <a:xfrm>
            <a:off x="797623" y="2998829"/>
            <a:ext cx="7224113" cy="782804"/>
            <a:chOff x="797623" y="2998829"/>
            <a:chExt cx="7224113" cy="78280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87E738F-68F9-4ED6-86FF-B0C872571AEE}"/>
                </a:ext>
              </a:extLst>
            </p:cNvPr>
            <p:cNvGrpSpPr/>
            <p:nvPr/>
          </p:nvGrpSpPr>
          <p:grpSpPr>
            <a:xfrm>
              <a:off x="797623" y="2998829"/>
              <a:ext cx="7224113" cy="782804"/>
              <a:chOff x="797623" y="2998829"/>
              <a:chExt cx="7224113" cy="782804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A78A885-AE18-419F-81B8-858D96EE58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6306" y="2998829"/>
                <a:ext cx="1" cy="57600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4251764F-4551-4F6F-BABA-88342410546E}"/>
                      </a:ext>
                    </a:extLst>
                  </p:cNvPr>
                  <p:cNvSpPr txBox="1"/>
                  <p:nvPr/>
                </p:nvSpPr>
                <p:spPr>
                  <a:xfrm>
                    <a:off x="797623" y="3381523"/>
                    <a:ext cx="53200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𝑐𝑙𝑘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4251764F-4551-4F6F-BABA-883424105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623" y="3381523"/>
                    <a:ext cx="532002" cy="40011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6" name="直接连接符 9">
                <a:extLst>
                  <a:ext uri="{FF2B5EF4-FFF2-40B4-BE49-F238E27FC236}">
                    <a16:creationId xmlns:a16="http://schemas.microsoft.com/office/drawing/2014/main" id="{6E069319-7C44-449C-A585-68E65517710A}"/>
                  </a:ext>
                </a:extLst>
              </p:cNvPr>
              <p:cNvCxnSpPr>
                <a:cxnSpLocks/>
                <a:stCxn id="63" idx="3"/>
                <a:endCxn id="135" idx="3"/>
              </p:cNvCxnSpPr>
              <p:nvPr/>
            </p:nvCxnSpPr>
            <p:spPr>
              <a:xfrm flipV="1">
                <a:off x="1329625" y="3009913"/>
                <a:ext cx="6692111" cy="571665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120584-82CE-45C8-A3CB-EC14BED7AB1B}"/>
                </a:ext>
              </a:extLst>
            </p:cNvPr>
            <p:cNvSpPr txBox="1"/>
            <p:nvPr/>
          </p:nvSpPr>
          <p:spPr>
            <a:xfrm>
              <a:off x="5482272" y="309368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同步</a:t>
              </a:r>
              <a:endParaRPr lang="zh-CN" altLang="en-US" b="1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150301-8DD1-44F2-B4B4-EB844C26D76C}"/>
              </a:ext>
            </a:extLst>
          </p:cNvPr>
          <p:cNvGrpSpPr/>
          <p:nvPr/>
        </p:nvGrpSpPr>
        <p:grpSpPr>
          <a:xfrm>
            <a:off x="0" y="3790123"/>
            <a:ext cx="12192000" cy="3089793"/>
            <a:chOff x="0" y="3790123"/>
            <a:chExt cx="12192000" cy="308979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DB895E6-C081-45C1-82B8-9F6284CCB39E}"/>
                </a:ext>
              </a:extLst>
            </p:cNvPr>
            <p:cNvGrpSpPr/>
            <p:nvPr/>
          </p:nvGrpSpPr>
          <p:grpSpPr>
            <a:xfrm>
              <a:off x="1038509" y="4104383"/>
              <a:ext cx="4692533" cy="2775533"/>
              <a:chOff x="1038509" y="4104383"/>
              <a:chExt cx="4692533" cy="2775533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EE71C5C8-C54A-4EF3-B26B-31C951CAD96C}"/>
                  </a:ext>
                </a:extLst>
              </p:cNvPr>
              <p:cNvSpPr/>
              <p:nvPr/>
            </p:nvSpPr>
            <p:spPr>
              <a:xfrm>
                <a:off x="1685131" y="4785276"/>
                <a:ext cx="3341715" cy="1402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</a:rPr>
                  <a:t>74LS163 -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0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文本框 179">
                    <a:extLst>
                      <a:ext uri="{FF2B5EF4-FFF2-40B4-BE49-F238E27FC236}">
                        <a16:creationId xmlns:a16="http://schemas.microsoft.com/office/drawing/2014/main" id="{8D250550-2334-4913-83B6-71AA0012A9AC}"/>
                      </a:ext>
                    </a:extLst>
                  </p:cNvPr>
                  <p:cNvSpPr txBox="1"/>
                  <p:nvPr/>
                </p:nvSpPr>
                <p:spPr>
                  <a:xfrm>
                    <a:off x="1679589" y="5139659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0" name="文本框 179">
                    <a:extLst>
                      <a:ext uri="{FF2B5EF4-FFF2-40B4-BE49-F238E27FC236}">
                        <a16:creationId xmlns:a16="http://schemas.microsoft.com/office/drawing/2014/main" id="{8D250550-2334-4913-83B6-71AA0012A9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9589" y="5139659"/>
                    <a:ext cx="271549" cy="34970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9091" r="-68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1" name="等腰三角形 180">
                <a:extLst>
                  <a:ext uri="{FF2B5EF4-FFF2-40B4-BE49-F238E27FC236}">
                    <a16:creationId xmlns:a16="http://schemas.microsoft.com/office/drawing/2014/main" id="{9C3A75D7-D247-4325-AA4D-6E422AE365F9}"/>
                  </a:ext>
                </a:extLst>
              </p:cNvPr>
              <p:cNvSpPr/>
              <p:nvPr/>
            </p:nvSpPr>
            <p:spPr>
              <a:xfrm>
                <a:off x="2166874" y="6013601"/>
                <a:ext cx="216000" cy="180000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A5ECC10E-85F0-4970-819C-BB29D24BEC45}"/>
                  </a:ext>
                </a:extLst>
              </p:cNvPr>
              <p:cNvGrpSpPr/>
              <p:nvPr/>
            </p:nvGrpSpPr>
            <p:grpSpPr>
              <a:xfrm>
                <a:off x="2765785" y="5832112"/>
                <a:ext cx="1742694" cy="641944"/>
                <a:chOff x="1662545" y="5884843"/>
                <a:chExt cx="1742694" cy="6419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3" name="文本框 252">
                      <a:extLst>
                        <a:ext uri="{FF2B5EF4-FFF2-40B4-BE49-F238E27FC236}">
                          <a16:creationId xmlns:a16="http://schemas.microsoft.com/office/drawing/2014/main" id="{AE3C15A5-8735-4256-9438-03332A431B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3" name="文本框 252">
                      <a:extLst>
                        <a:ext uri="{FF2B5EF4-FFF2-40B4-BE49-F238E27FC236}">
                          <a16:creationId xmlns:a16="http://schemas.microsoft.com/office/drawing/2014/main" id="{AE3C15A5-8735-4256-9438-03332A431B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4" name="文本框 253">
                      <a:extLst>
                        <a:ext uri="{FF2B5EF4-FFF2-40B4-BE49-F238E27FC236}">
                          <a16:creationId xmlns:a16="http://schemas.microsoft.com/office/drawing/2014/main" id="{C35F4E54-564F-4060-8F5D-402B6AD9FE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4" name="文本框 253">
                      <a:extLst>
                        <a:ext uri="{FF2B5EF4-FFF2-40B4-BE49-F238E27FC236}">
                          <a16:creationId xmlns:a16="http://schemas.microsoft.com/office/drawing/2014/main" id="{C35F4E54-564F-4060-8F5D-402B6AD9FE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文本框 254">
                      <a:extLst>
                        <a:ext uri="{FF2B5EF4-FFF2-40B4-BE49-F238E27FC236}">
                          <a16:creationId xmlns:a16="http://schemas.microsoft.com/office/drawing/2014/main" id="{916EF2DF-CC34-431E-A19B-BFCE90CAC6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5" name="文本框 254">
                      <a:extLst>
                        <a:ext uri="{FF2B5EF4-FFF2-40B4-BE49-F238E27FC236}">
                          <a16:creationId xmlns:a16="http://schemas.microsoft.com/office/drawing/2014/main" id="{916EF2DF-CC34-431E-A19B-BFCE90CAC6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文本框 255">
                      <a:extLst>
                        <a:ext uri="{FF2B5EF4-FFF2-40B4-BE49-F238E27FC236}">
                          <a16:creationId xmlns:a16="http://schemas.microsoft.com/office/drawing/2014/main" id="{05F57D69-E3A9-411B-A334-3EC6777D5B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6" name="文本框 255">
                      <a:extLst>
                        <a:ext uri="{FF2B5EF4-FFF2-40B4-BE49-F238E27FC236}">
                          <a16:creationId xmlns:a16="http://schemas.microsoft.com/office/drawing/2014/main" id="{05F57D69-E3A9-411B-A334-3EC6777D5B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7" name="组合 256">
                  <a:extLst>
                    <a:ext uri="{FF2B5EF4-FFF2-40B4-BE49-F238E27FC236}">
                      <a16:creationId xmlns:a16="http://schemas.microsoft.com/office/drawing/2014/main" id="{ABFCD3DD-154D-4D93-924C-47B077772E5D}"/>
                    </a:ext>
                  </a:extLst>
                </p:cNvPr>
                <p:cNvGrpSpPr/>
                <p:nvPr/>
              </p:nvGrpSpPr>
              <p:grpSpPr>
                <a:xfrm>
                  <a:off x="1925141" y="6229706"/>
                  <a:ext cx="1196460" cy="297081"/>
                  <a:chOff x="1742261" y="6229706"/>
                  <a:chExt cx="1196460" cy="297081"/>
                </a:xfrm>
              </p:grpSpPr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52BFA88E-1E74-455D-9096-7A6C14CD0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直接连接符 258">
                    <a:extLst>
                      <a:ext uri="{FF2B5EF4-FFF2-40B4-BE49-F238E27FC236}">
                        <a16:creationId xmlns:a16="http://schemas.microsoft.com/office/drawing/2014/main" id="{EFAC706D-98C4-4598-9F7E-0504C115D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直接连接符 259">
                    <a:extLst>
                      <a:ext uri="{FF2B5EF4-FFF2-40B4-BE49-F238E27FC236}">
                        <a16:creationId xmlns:a16="http://schemas.microsoft.com/office/drawing/2014/main" id="{E49BFE15-6E9A-430E-B11F-C45B0A497D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2261" y="6238787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直接连接符 260">
                    <a:extLst>
                      <a:ext uri="{FF2B5EF4-FFF2-40B4-BE49-F238E27FC236}">
                        <a16:creationId xmlns:a16="http://schemas.microsoft.com/office/drawing/2014/main" id="{753465D0-C34F-4C6A-B12B-5021567EF6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720" y="6237402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E0415AE5-7987-4F6E-A596-42BD4F2070BB}"/>
                  </a:ext>
                </a:extLst>
              </p:cNvPr>
              <p:cNvGrpSpPr/>
              <p:nvPr/>
            </p:nvGrpSpPr>
            <p:grpSpPr>
              <a:xfrm>
                <a:off x="2263151" y="4502467"/>
                <a:ext cx="2245328" cy="632511"/>
                <a:chOff x="1159911" y="4555198"/>
                <a:chExt cx="2245328" cy="6325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3" name="文本框 242">
                      <a:extLst>
                        <a:ext uri="{FF2B5EF4-FFF2-40B4-BE49-F238E27FC236}">
                          <a16:creationId xmlns:a16="http://schemas.microsoft.com/office/drawing/2014/main" id="{AF3E8086-2619-47F2-BC28-FE3E45C340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3" name="文本框 242">
                      <a:extLst>
                        <a:ext uri="{FF2B5EF4-FFF2-40B4-BE49-F238E27FC236}">
                          <a16:creationId xmlns:a16="http://schemas.microsoft.com/office/drawing/2014/main" id="{AF3E8086-2619-47F2-BC28-FE3E45C340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文本框 243">
                      <a:extLst>
                        <a:ext uri="{FF2B5EF4-FFF2-40B4-BE49-F238E27FC236}">
                          <a16:creationId xmlns:a16="http://schemas.microsoft.com/office/drawing/2014/main" id="{47F23025-B973-4320-A08C-27F9DCC9C3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4" name="文本框 243">
                      <a:extLst>
                        <a:ext uri="{FF2B5EF4-FFF2-40B4-BE49-F238E27FC236}">
                          <a16:creationId xmlns:a16="http://schemas.microsoft.com/office/drawing/2014/main" id="{47F23025-B973-4320-A08C-27F9DCC9C34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44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文本框 244">
                      <a:extLst>
                        <a:ext uri="{FF2B5EF4-FFF2-40B4-BE49-F238E27FC236}">
                          <a16:creationId xmlns:a16="http://schemas.microsoft.com/office/drawing/2014/main" id="{3C7C2913-47BE-42EA-89AB-183C1E03AC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5" name="文本框 244">
                      <a:extLst>
                        <a:ext uri="{FF2B5EF4-FFF2-40B4-BE49-F238E27FC236}">
                          <a16:creationId xmlns:a16="http://schemas.microsoft.com/office/drawing/2014/main" id="{3C7C2913-47BE-42EA-89AB-183C1E03AC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45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文本框 245">
                      <a:extLst>
                        <a:ext uri="{FF2B5EF4-FFF2-40B4-BE49-F238E27FC236}">
                          <a16:creationId xmlns:a16="http://schemas.microsoft.com/office/drawing/2014/main" id="{B2EFE188-4614-4A4E-9375-318CA99E1B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6" name="文本框 245">
                      <a:extLst>
                        <a:ext uri="{FF2B5EF4-FFF2-40B4-BE49-F238E27FC236}">
                          <a16:creationId xmlns:a16="http://schemas.microsoft.com/office/drawing/2014/main" id="{B2EFE188-4614-4A4E-9375-318CA99E1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7" name="组合 246">
                  <a:extLst>
                    <a:ext uri="{FF2B5EF4-FFF2-40B4-BE49-F238E27FC236}">
                      <a16:creationId xmlns:a16="http://schemas.microsoft.com/office/drawing/2014/main" id="{DE6EB544-922F-435C-BF6F-F559EA2872AE}"/>
                    </a:ext>
                  </a:extLst>
                </p:cNvPr>
                <p:cNvGrpSpPr/>
                <p:nvPr/>
              </p:nvGrpSpPr>
              <p:grpSpPr>
                <a:xfrm>
                  <a:off x="1159911" y="4555198"/>
                  <a:ext cx="1928707" cy="293190"/>
                  <a:chOff x="990100" y="6224516"/>
                  <a:chExt cx="1928707" cy="293190"/>
                </a:xfrm>
              </p:grpSpPr>
              <p:cxnSp>
                <p:nvCxnSpPr>
                  <p:cNvPr id="248" name="直接连接符 247">
                    <a:extLst>
                      <a:ext uri="{FF2B5EF4-FFF2-40B4-BE49-F238E27FC236}">
                        <a16:creationId xmlns:a16="http://schemas.microsoft.com/office/drawing/2014/main" id="{5269F175-E3E1-4E0B-913D-7CEB33BC07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90100" y="622451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直接连接符 248">
                    <a:extLst>
                      <a:ext uri="{FF2B5EF4-FFF2-40B4-BE49-F238E27FC236}">
                        <a16:creationId xmlns:a16="http://schemas.microsoft.com/office/drawing/2014/main" id="{35CD43B4-74DC-4E13-B490-0499B9C8F0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567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接连接符 249">
                    <a:extLst>
                      <a:ext uri="{FF2B5EF4-FFF2-40B4-BE49-F238E27FC236}">
                        <a16:creationId xmlns:a16="http://schemas.microsoft.com/office/drawing/2014/main" id="{865C07CA-AE46-4BA0-B9D9-76B888A1B3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直接连接符 250">
                    <a:extLst>
                      <a:ext uri="{FF2B5EF4-FFF2-40B4-BE49-F238E27FC236}">
                        <a16:creationId xmlns:a16="http://schemas.microsoft.com/office/drawing/2014/main" id="{72968A3D-00F6-4051-B6CD-BA301C3172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直接连接符 251">
                    <a:extLst>
                      <a:ext uri="{FF2B5EF4-FFF2-40B4-BE49-F238E27FC236}">
                        <a16:creationId xmlns:a16="http://schemas.microsoft.com/office/drawing/2014/main" id="{B9D4C167-B734-4A91-B247-C2466C5CDD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8806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A85154E6-A18A-4050-85A0-D172F45BAD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28785" y="5629861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文本框 184">
                    <a:extLst>
                      <a:ext uri="{FF2B5EF4-FFF2-40B4-BE49-F238E27FC236}">
                        <a16:creationId xmlns:a16="http://schemas.microsoft.com/office/drawing/2014/main" id="{5F93DA41-7FDB-4B13-ACD3-D3D624697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652887" y="5592953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5" name="文本框 184">
                    <a:extLst>
                      <a:ext uri="{FF2B5EF4-FFF2-40B4-BE49-F238E27FC236}">
                        <a16:creationId xmlns:a16="http://schemas.microsoft.com/office/drawing/2014/main" id="{5F93DA41-7FDB-4B13-ACD3-D3D6246976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887" y="5592953"/>
                    <a:ext cx="367156" cy="34970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11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9AEF12DF-8304-4EEE-90E0-F4F2D2C92F8A}"/>
                      </a:ext>
                    </a:extLst>
                  </p:cNvPr>
                  <p:cNvSpPr txBox="1"/>
                  <p:nvPr/>
                </p:nvSpPr>
                <p:spPr>
                  <a:xfrm>
                    <a:off x="2025489" y="4785276"/>
                    <a:ext cx="45710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9AEF12DF-8304-4EEE-90E0-F4F2D2C92F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5489" y="4785276"/>
                    <a:ext cx="457108" cy="349702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l="-9333" r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EF2AA13C-412C-4F2F-8469-93AFB2BF6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652887" y="5139659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7" name="文本框 186">
                    <a:extLst>
                      <a:ext uri="{FF2B5EF4-FFF2-40B4-BE49-F238E27FC236}">
                        <a16:creationId xmlns:a16="http://schemas.microsoft.com/office/drawing/2014/main" id="{EF2AA13C-412C-4F2F-8469-93AFB2BF6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887" y="5139659"/>
                    <a:ext cx="367156" cy="349702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 l="-11667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482B664B-F27B-4741-A9DB-6CC828E04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4135" y="6182517"/>
                <a:ext cx="1" cy="32400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文本框 188">
                    <a:extLst>
                      <a:ext uri="{FF2B5EF4-FFF2-40B4-BE49-F238E27FC236}">
                        <a16:creationId xmlns:a16="http://schemas.microsoft.com/office/drawing/2014/main" id="{37B7879B-301E-4E38-95D4-FE89EA5E79F1}"/>
                      </a:ext>
                    </a:extLst>
                  </p:cNvPr>
                  <p:cNvSpPr txBox="1"/>
                  <p:nvPr/>
                </p:nvSpPr>
                <p:spPr>
                  <a:xfrm>
                    <a:off x="1679589" y="5592953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9" name="文本框 188">
                    <a:extLst>
                      <a:ext uri="{FF2B5EF4-FFF2-40B4-BE49-F238E27FC236}">
                        <a16:creationId xmlns:a16="http://schemas.microsoft.com/office/drawing/2014/main" id="{37B7879B-301E-4E38-95D4-FE89EA5E79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9589" y="5592953"/>
                    <a:ext cx="271549" cy="349702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l="-6818" r="-68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D28ADA86-AA09-4ABC-92EA-7F74777B35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528784" y="5188193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E3760A76-1793-487A-B082-A86508B9F00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204130" y="5623803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9BDC502F-49B2-46CA-AC36-47A848341072}"/>
                  </a:ext>
                </a:extLst>
              </p:cNvPr>
              <p:cNvSpPr/>
              <p:nvPr/>
            </p:nvSpPr>
            <p:spPr>
              <a:xfrm>
                <a:off x="5025585" y="57149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9D4F7694-5049-43AC-8F8E-67295559EBA3}"/>
                  </a:ext>
                </a:extLst>
              </p:cNvPr>
              <p:cNvSpPr/>
              <p:nvPr/>
            </p:nvSpPr>
            <p:spPr>
              <a:xfrm>
                <a:off x="2202587" y="467692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DCB742F7-301C-4F77-82E6-8474B1493F0F}"/>
                  </a:ext>
                </a:extLst>
              </p:cNvPr>
              <p:cNvSpPr txBox="1"/>
              <p:nvPr/>
            </p:nvSpPr>
            <p:spPr>
              <a:xfrm>
                <a:off x="2087129" y="4105465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F733F8B2-FC47-4959-9E93-C69B95C718E3}"/>
                  </a:ext>
                </a:extLst>
              </p:cNvPr>
              <p:cNvSpPr txBox="1"/>
              <p:nvPr/>
            </p:nvSpPr>
            <p:spPr>
              <a:xfrm>
                <a:off x="1038509" y="5141493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84B57AB9-FFB3-4B74-A8D1-8CEAE851D85D}"/>
                  </a:ext>
                </a:extLst>
              </p:cNvPr>
              <p:cNvSpPr txBox="1"/>
              <p:nvPr/>
            </p:nvSpPr>
            <p:spPr>
              <a:xfrm>
                <a:off x="1044051" y="5590227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文本框 196">
                    <a:extLst>
                      <a:ext uri="{FF2B5EF4-FFF2-40B4-BE49-F238E27FC236}">
                        <a16:creationId xmlns:a16="http://schemas.microsoft.com/office/drawing/2014/main" id="{6F04341B-7161-4FEC-92B2-3B03C93B7442}"/>
                      </a:ext>
                    </a:extLst>
                  </p:cNvPr>
                  <p:cNvSpPr txBox="1"/>
                  <p:nvPr/>
                </p:nvSpPr>
                <p:spPr>
                  <a:xfrm>
                    <a:off x="2825833" y="4110310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97" name="文本框 196">
                    <a:extLst>
                      <a:ext uri="{FF2B5EF4-FFF2-40B4-BE49-F238E27FC236}">
                        <a16:creationId xmlns:a16="http://schemas.microsoft.com/office/drawing/2014/main" id="{6F04341B-7161-4FEC-92B2-3B03C93B74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5833" y="4110310"/>
                    <a:ext cx="319276" cy="400110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文本框 197">
                    <a:extLst>
                      <a:ext uri="{FF2B5EF4-FFF2-40B4-BE49-F238E27FC236}">
                        <a16:creationId xmlns:a16="http://schemas.microsoft.com/office/drawing/2014/main" id="{CA13BDB2-E1EF-459C-843E-E917D4774E24}"/>
                      </a:ext>
                    </a:extLst>
                  </p:cNvPr>
                  <p:cNvSpPr txBox="1"/>
                  <p:nvPr/>
                </p:nvSpPr>
                <p:spPr>
                  <a:xfrm>
                    <a:off x="3210385" y="4110882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98" name="文本框 197">
                    <a:extLst>
                      <a:ext uri="{FF2B5EF4-FFF2-40B4-BE49-F238E27FC236}">
                        <a16:creationId xmlns:a16="http://schemas.microsoft.com/office/drawing/2014/main" id="{CA13BDB2-E1EF-459C-843E-E917D4774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0385" y="4110882"/>
                    <a:ext cx="319276" cy="400110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本框 198">
                    <a:extLst>
                      <a:ext uri="{FF2B5EF4-FFF2-40B4-BE49-F238E27FC236}">
                        <a16:creationId xmlns:a16="http://schemas.microsoft.com/office/drawing/2014/main" id="{8DB4A06F-0245-4A24-BB62-3437E3CD447D}"/>
                      </a:ext>
                    </a:extLst>
                  </p:cNvPr>
                  <p:cNvSpPr txBox="1"/>
                  <p:nvPr/>
                </p:nvSpPr>
                <p:spPr>
                  <a:xfrm>
                    <a:off x="3609135" y="4104383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99" name="文本框 198">
                    <a:extLst>
                      <a:ext uri="{FF2B5EF4-FFF2-40B4-BE49-F238E27FC236}">
                        <a16:creationId xmlns:a16="http://schemas.microsoft.com/office/drawing/2014/main" id="{8DB4A06F-0245-4A24-BB62-3437E3CD4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9135" y="4104383"/>
                    <a:ext cx="319276" cy="400110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文本框 199">
                    <a:extLst>
                      <a:ext uri="{FF2B5EF4-FFF2-40B4-BE49-F238E27FC236}">
                        <a16:creationId xmlns:a16="http://schemas.microsoft.com/office/drawing/2014/main" id="{C44E6CB8-FBE6-42A4-9579-5087C63604C7}"/>
                      </a:ext>
                    </a:extLst>
                  </p:cNvPr>
                  <p:cNvSpPr txBox="1"/>
                  <p:nvPr/>
                </p:nvSpPr>
                <p:spPr>
                  <a:xfrm>
                    <a:off x="4006673" y="4104383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00" name="文本框 199">
                    <a:extLst>
                      <a:ext uri="{FF2B5EF4-FFF2-40B4-BE49-F238E27FC236}">
                        <a16:creationId xmlns:a16="http://schemas.microsoft.com/office/drawing/2014/main" id="{C44E6CB8-FBE6-42A4-9579-5087C6360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6673" y="4104383"/>
                    <a:ext cx="319276" cy="400110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文本框 200">
                    <a:extLst>
                      <a:ext uri="{FF2B5EF4-FFF2-40B4-BE49-F238E27FC236}">
                        <a16:creationId xmlns:a16="http://schemas.microsoft.com/office/drawing/2014/main" id="{971A6C3C-6386-4F6B-B2E1-398C7679E0FF}"/>
                      </a:ext>
                    </a:extLst>
                  </p:cNvPr>
                  <p:cNvSpPr txBox="1"/>
                  <p:nvPr/>
                </p:nvSpPr>
                <p:spPr>
                  <a:xfrm>
                    <a:off x="2034446" y="6479806"/>
                    <a:ext cx="53200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𝑐𝑙𝑘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01" name="文本框 200">
                    <a:extLst>
                      <a:ext uri="{FF2B5EF4-FFF2-40B4-BE49-F238E27FC236}">
                        <a16:creationId xmlns:a16="http://schemas.microsoft.com/office/drawing/2014/main" id="{971A6C3C-6386-4F6B-B2E1-398C7679E0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4446" y="6479806"/>
                    <a:ext cx="532002" cy="400110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50394A3E-1BC5-4872-91DE-04B66038AD4B}"/>
                  </a:ext>
                </a:extLst>
              </p:cNvPr>
              <p:cNvSpPr txBox="1"/>
              <p:nvPr/>
            </p:nvSpPr>
            <p:spPr>
              <a:xfrm>
                <a:off x="5411766" y="5579250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</p:grpSp>
        <p:cxnSp>
          <p:nvCxnSpPr>
            <p:cNvPr id="222" name="直接连接符 9">
              <a:extLst>
                <a:ext uri="{FF2B5EF4-FFF2-40B4-BE49-F238E27FC236}">
                  <a16:creationId xmlns:a16="http://schemas.microsoft.com/office/drawing/2014/main" id="{2C02FA47-D0E9-4595-899C-AC5B8CDA532E}"/>
                </a:ext>
              </a:extLst>
            </p:cNvPr>
            <p:cNvCxnSpPr>
              <a:cxnSpLocks/>
              <a:stCxn id="187" idx="3"/>
              <a:endCxn id="205" idx="3"/>
            </p:cNvCxnSpPr>
            <p:nvPr/>
          </p:nvCxnSpPr>
          <p:spPr>
            <a:xfrm>
              <a:off x="5020043" y="5314510"/>
              <a:ext cx="3001693" cy="873549"/>
            </a:xfrm>
            <a:prstGeom prst="bentConnector4">
              <a:avLst>
                <a:gd name="adj1" fmla="val 48201"/>
                <a:gd name="adj2" fmla="val 12616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2F7196EF-A3B1-4F44-A65C-349D37983ED9}"/>
                </a:ext>
              </a:extLst>
            </p:cNvPr>
            <p:cNvSpPr txBox="1"/>
            <p:nvPr/>
          </p:nvSpPr>
          <p:spPr>
            <a:xfrm>
              <a:off x="5496110" y="435828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异步</a:t>
              </a:r>
              <a:endParaRPr lang="zh-CN" altLang="en-US" b="1" dirty="0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4D8A91C-AE1F-4738-8348-C44E2EE78DD7}"/>
                </a:ext>
              </a:extLst>
            </p:cNvPr>
            <p:cNvGrpSpPr/>
            <p:nvPr/>
          </p:nvGrpSpPr>
          <p:grpSpPr>
            <a:xfrm>
              <a:off x="6851393" y="4104383"/>
              <a:ext cx="4542916" cy="2369673"/>
              <a:chOff x="6851393" y="4104383"/>
              <a:chExt cx="4542916" cy="2369673"/>
            </a:xfrm>
          </p:grpSpPr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161EE9CD-D341-40E7-8803-8386116272F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0917707" y="5633164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F5B765F4-D45A-48EA-BA31-F23F08E39948}"/>
                  </a:ext>
                </a:extLst>
              </p:cNvPr>
              <p:cNvSpPr/>
              <p:nvPr/>
            </p:nvSpPr>
            <p:spPr>
              <a:xfrm>
                <a:off x="7431993" y="4785276"/>
                <a:ext cx="3341715" cy="1402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</a:rPr>
                  <a:t>74LS163 -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文本框 203">
                    <a:extLst>
                      <a:ext uri="{FF2B5EF4-FFF2-40B4-BE49-F238E27FC236}">
                        <a16:creationId xmlns:a16="http://schemas.microsoft.com/office/drawing/2014/main" id="{748737E7-E71F-418E-901F-4D5161757C5B}"/>
                      </a:ext>
                    </a:extLst>
                  </p:cNvPr>
                  <p:cNvSpPr txBox="1"/>
                  <p:nvPr/>
                </p:nvSpPr>
                <p:spPr>
                  <a:xfrm>
                    <a:off x="7426451" y="5134117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4" name="文本框 203">
                    <a:extLst>
                      <a:ext uri="{FF2B5EF4-FFF2-40B4-BE49-F238E27FC236}">
                        <a16:creationId xmlns:a16="http://schemas.microsoft.com/office/drawing/2014/main" id="{748737E7-E71F-418E-901F-4D5161757C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6451" y="5134117"/>
                    <a:ext cx="271549" cy="349702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l="-6667" r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5" name="等腰三角形 204">
                <a:extLst>
                  <a:ext uri="{FF2B5EF4-FFF2-40B4-BE49-F238E27FC236}">
                    <a16:creationId xmlns:a16="http://schemas.microsoft.com/office/drawing/2014/main" id="{8B2D6D32-2E31-4E32-AC8A-26E82AA245BB}"/>
                  </a:ext>
                </a:extLst>
              </p:cNvPr>
              <p:cNvSpPr/>
              <p:nvPr/>
            </p:nvSpPr>
            <p:spPr>
              <a:xfrm>
                <a:off x="7913736" y="6008059"/>
                <a:ext cx="216000" cy="180000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EC4F13AC-6881-41EA-9FC5-9378A1C860DF}"/>
                  </a:ext>
                </a:extLst>
              </p:cNvPr>
              <p:cNvGrpSpPr/>
              <p:nvPr/>
            </p:nvGrpSpPr>
            <p:grpSpPr>
              <a:xfrm>
                <a:off x="8512647" y="5832112"/>
                <a:ext cx="1742694" cy="641944"/>
                <a:chOff x="1662545" y="5884843"/>
                <a:chExt cx="1742694" cy="6419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4" name="文本框 233">
                      <a:extLst>
                        <a:ext uri="{FF2B5EF4-FFF2-40B4-BE49-F238E27FC236}">
                          <a16:creationId xmlns:a16="http://schemas.microsoft.com/office/drawing/2014/main" id="{62A2C567-8E80-4E14-BE0B-381A7E56DF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34" name="文本框 233">
                      <a:extLst>
                        <a:ext uri="{FF2B5EF4-FFF2-40B4-BE49-F238E27FC236}">
                          <a16:creationId xmlns:a16="http://schemas.microsoft.com/office/drawing/2014/main" id="{62A2C567-8E80-4E14-BE0B-381A7E56DF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57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5" name="文本框 234">
                      <a:extLst>
                        <a:ext uri="{FF2B5EF4-FFF2-40B4-BE49-F238E27FC236}">
                          <a16:creationId xmlns:a16="http://schemas.microsoft.com/office/drawing/2014/main" id="{9FEAB88B-F6F7-42A3-8617-BF102500ED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35" name="文本框 234">
                      <a:extLst>
                        <a:ext uri="{FF2B5EF4-FFF2-40B4-BE49-F238E27FC236}">
                          <a16:creationId xmlns:a16="http://schemas.microsoft.com/office/drawing/2014/main" id="{9FEAB88B-F6F7-42A3-8617-BF102500ED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58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6" name="文本框 235">
                      <a:extLst>
                        <a:ext uri="{FF2B5EF4-FFF2-40B4-BE49-F238E27FC236}">
                          <a16:creationId xmlns:a16="http://schemas.microsoft.com/office/drawing/2014/main" id="{A52E6888-039E-47F9-8327-233415F843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36" name="文本框 235">
                      <a:extLst>
                        <a:ext uri="{FF2B5EF4-FFF2-40B4-BE49-F238E27FC236}">
                          <a16:creationId xmlns:a16="http://schemas.microsoft.com/office/drawing/2014/main" id="{A52E6888-039E-47F9-8327-233415F843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59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7" name="文本框 236">
                      <a:extLst>
                        <a:ext uri="{FF2B5EF4-FFF2-40B4-BE49-F238E27FC236}">
                          <a16:creationId xmlns:a16="http://schemas.microsoft.com/office/drawing/2014/main" id="{4DD5A412-FEF5-4EB5-BBE5-3339C97372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37" name="文本框 236">
                      <a:extLst>
                        <a:ext uri="{FF2B5EF4-FFF2-40B4-BE49-F238E27FC236}">
                          <a16:creationId xmlns:a16="http://schemas.microsoft.com/office/drawing/2014/main" id="{4DD5A412-FEF5-4EB5-BBE5-3339C97372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60"/>
                      <a:stretch>
                        <a:fillRect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8" name="组合 237">
                  <a:extLst>
                    <a:ext uri="{FF2B5EF4-FFF2-40B4-BE49-F238E27FC236}">
                      <a16:creationId xmlns:a16="http://schemas.microsoft.com/office/drawing/2014/main" id="{7408635C-4207-41DB-9785-11D87FE1A29D}"/>
                    </a:ext>
                  </a:extLst>
                </p:cNvPr>
                <p:cNvGrpSpPr/>
                <p:nvPr/>
              </p:nvGrpSpPr>
              <p:grpSpPr>
                <a:xfrm>
                  <a:off x="1925141" y="6229706"/>
                  <a:ext cx="1196460" cy="297081"/>
                  <a:chOff x="1742261" y="6229706"/>
                  <a:chExt cx="1196460" cy="297081"/>
                </a:xfrm>
              </p:grpSpPr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37A962B0-9422-400E-A34A-2370FDB60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04219974-1305-4C52-A2E3-77B1EA3430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79ECA8CD-205F-41D6-B2CC-7D93BD200B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2261" y="6238787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直接连接符 241">
                    <a:extLst>
                      <a:ext uri="{FF2B5EF4-FFF2-40B4-BE49-F238E27FC236}">
                        <a16:creationId xmlns:a16="http://schemas.microsoft.com/office/drawing/2014/main" id="{1AFECF1E-74E5-4827-BEA1-C29C5E8A85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38720" y="6237402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818EDFAE-8A89-4ED8-BACA-7827AC9F0D7D}"/>
                  </a:ext>
                </a:extLst>
              </p:cNvPr>
              <p:cNvGrpSpPr/>
              <p:nvPr/>
            </p:nvGrpSpPr>
            <p:grpSpPr>
              <a:xfrm>
                <a:off x="8010013" y="4502467"/>
                <a:ext cx="2245328" cy="632511"/>
                <a:chOff x="1159911" y="4555198"/>
                <a:chExt cx="2245328" cy="6325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4" name="文本框 223">
                      <a:extLst>
                        <a:ext uri="{FF2B5EF4-FFF2-40B4-BE49-F238E27FC236}">
                          <a16:creationId xmlns:a16="http://schemas.microsoft.com/office/drawing/2014/main" id="{7C4B8D0A-0E5E-4480-A28F-D63108A9FD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4" name="文本框 223">
                      <a:extLst>
                        <a:ext uri="{FF2B5EF4-FFF2-40B4-BE49-F238E27FC236}">
                          <a16:creationId xmlns:a16="http://schemas.microsoft.com/office/drawing/2014/main" id="{7C4B8D0A-0E5E-4480-A28F-D63108A9FD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61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文本框 224">
                      <a:extLst>
                        <a:ext uri="{FF2B5EF4-FFF2-40B4-BE49-F238E27FC236}">
                          <a16:creationId xmlns:a16="http://schemas.microsoft.com/office/drawing/2014/main" id="{898465CC-70D0-4013-BEB0-B8775DB406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5" name="文本框 224">
                      <a:extLst>
                        <a:ext uri="{FF2B5EF4-FFF2-40B4-BE49-F238E27FC236}">
                          <a16:creationId xmlns:a16="http://schemas.microsoft.com/office/drawing/2014/main" id="{898465CC-70D0-4013-BEB0-B8775DB406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62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文本框 225">
                      <a:extLst>
                        <a:ext uri="{FF2B5EF4-FFF2-40B4-BE49-F238E27FC236}">
                          <a16:creationId xmlns:a16="http://schemas.microsoft.com/office/drawing/2014/main" id="{23BE612A-C458-49D3-AA1A-6036AEF4BA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6" name="文本框 225">
                      <a:extLst>
                        <a:ext uri="{FF2B5EF4-FFF2-40B4-BE49-F238E27FC236}">
                          <a16:creationId xmlns:a16="http://schemas.microsoft.com/office/drawing/2014/main" id="{23BE612A-C458-49D3-AA1A-6036AEF4BA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63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文本框 226">
                      <a:extLst>
                        <a:ext uri="{FF2B5EF4-FFF2-40B4-BE49-F238E27FC236}">
                          <a16:creationId xmlns:a16="http://schemas.microsoft.com/office/drawing/2014/main" id="{A1AAB7AE-301E-4A48-A3B1-B2571D759C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7" name="文本框 226">
                      <a:extLst>
                        <a:ext uri="{FF2B5EF4-FFF2-40B4-BE49-F238E27FC236}">
                          <a16:creationId xmlns:a16="http://schemas.microsoft.com/office/drawing/2014/main" id="{A1AAB7AE-301E-4A48-A3B1-B2571D759C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64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28" name="组合 227">
                  <a:extLst>
                    <a:ext uri="{FF2B5EF4-FFF2-40B4-BE49-F238E27FC236}">
                      <a16:creationId xmlns:a16="http://schemas.microsoft.com/office/drawing/2014/main" id="{DEACB624-EE99-49E8-A3CB-F14277205474}"/>
                    </a:ext>
                  </a:extLst>
                </p:cNvPr>
                <p:cNvGrpSpPr/>
                <p:nvPr/>
              </p:nvGrpSpPr>
              <p:grpSpPr>
                <a:xfrm>
                  <a:off x="1159911" y="4555198"/>
                  <a:ext cx="1928707" cy="293190"/>
                  <a:chOff x="990100" y="6224516"/>
                  <a:chExt cx="1928707" cy="293190"/>
                </a:xfrm>
              </p:grpSpPr>
              <p:cxnSp>
                <p:nvCxnSpPr>
                  <p:cNvPr id="229" name="直接连接符 228">
                    <a:extLst>
                      <a:ext uri="{FF2B5EF4-FFF2-40B4-BE49-F238E27FC236}">
                        <a16:creationId xmlns:a16="http://schemas.microsoft.com/office/drawing/2014/main" id="{59631D76-AEF8-4494-8A91-B8DEA5895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90100" y="622451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直接连接符 229">
                    <a:extLst>
                      <a:ext uri="{FF2B5EF4-FFF2-40B4-BE49-F238E27FC236}">
                        <a16:creationId xmlns:a16="http://schemas.microsoft.com/office/drawing/2014/main" id="{83271D72-39B7-490E-9848-90FBB6CEE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567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直接连接符 230">
                    <a:extLst>
                      <a:ext uri="{FF2B5EF4-FFF2-40B4-BE49-F238E27FC236}">
                        <a16:creationId xmlns:a16="http://schemas.microsoft.com/office/drawing/2014/main" id="{83EF08D1-73B4-4811-AB1E-4A4DE5776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直接连接符 231">
                    <a:extLst>
                      <a:ext uri="{FF2B5EF4-FFF2-40B4-BE49-F238E27FC236}">
                        <a16:creationId xmlns:a16="http://schemas.microsoft.com/office/drawing/2014/main" id="{2C49DEBD-9F69-402A-944D-E7EC63B53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8DB7D5D3-073D-49AA-A13A-DDB4732C4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8806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文本框 207">
                    <a:extLst>
                      <a:ext uri="{FF2B5EF4-FFF2-40B4-BE49-F238E27FC236}">
                        <a16:creationId xmlns:a16="http://schemas.microsoft.com/office/drawing/2014/main" id="{5909E839-5752-40BC-8D2F-D1641797E31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9749" y="5592953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8" name="文本框 207">
                    <a:extLst>
                      <a:ext uri="{FF2B5EF4-FFF2-40B4-BE49-F238E27FC236}">
                        <a16:creationId xmlns:a16="http://schemas.microsoft.com/office/drawing/2014/main" id="{5909E839-5752-40BC-8D2F-D1641797E3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9749" y="5592953"/>
                    <a:ext cx="367156" cy="349702"/>
                  </a:xfrm>
                  <a:prstGeom prst="rect">
                    <a:avLst/>
                  </a:prstGeom>
                  <a:blipFill>
                    <a:blip r:embed="rId65"/>
                    <a:stretch>
                      <a:fillRect l="-13333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文本框 208">
                    <a:extLst>
                      <a:ext uri="{FF2B5EF4-FFF2-40B4-BE49-F238E27FC236}">
                        <a16:creationId xmlns:a16="http://schemas.microsoft.com/office/drawing/2014/main" id="{B818BC1E-E6F6-414C-A7A8-81F4A739931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351" y="4785276"/>
                    <a:ext cx="45710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9" name="文本框 208">
                    <a:extLst>
                      <a:ext uri="{FF2B5EF4-FFF2-40B4-BE49-F238E27FC236}">
                        <a16:creationId xmlns:a16="http://schemas.microsoft.com/office/drawing/2014/main" id="{B818BC1E-E6F6-414C-A7A8-81F4A7399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351" y="4785276"/>
                    <a:ext cx="457108" cy="349702"/>
                  </a:xfrm>
                  <a:prstGeom prst="rect">
                    <a:avLst/>
                  </a:prstGeom>
                  <a:blipFill>
                    <a:blip r:embed="rId66"/>
                    <a:stretch>
                      <a:fillRect l="-10667" r="-14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A137D612-3494-40AC-AAD9-75F44AE4A8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9749" y="5139659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0" name="文本框 209">
                    <a:extLst>
                      <a:ext uri="{FF2B5EF4-FFF2-40B4-BE49-F238E27FC236}">
                        <a16:creationId xmlns:a16="http://schemas.microsoft.com/office/drawing/2014/main" id="{A137D612-3494-40AC-AAD9-75F44AE4A8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9749" y="5139659"/>
                    <a:ext cx="367156" cy="349702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文本框 210">
                    <a:extLst>
                      <a:ext uri="{FF2B5EF4-FFF2-40B4-BE49-F238E27FC236}">
                        <a16:creationId xmlns:a16="http://schemas.microsoft.com/office/drawing/2014/main" id="{DC73BB86-B70F-4627-8033-D94A82144E38}"/>
                      </a:ext>
                    </a:extLst>
                  </p:cNvPr>
                  <p:cNvSpPr txBox="1"/>
                  <p:nvPr/>
                </p:nvSpPr>
                <p:spPr>
                  <a:xfrm>
                    <a:off x="7426451" y="5592953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1" name="文本框 210">
                    <a:extLst>
                      <a:ext uri="{FF2B5EF4-FFF2-40B4-BE49-F238E27FC236}">
                        <a16:creationId xmlns:a16="http://schemas.microsoft.com/office/drawing/2014/main" id="{DC73BB86-B70F-4627-8033-D94A82144E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6451" y="5592953"/>
                    <a:ext cx="271549" cy="349702"/>
                  </a:xfrm>
                  <a:prstGeom prst="rect">
                    <a:avLst/>
                  </a:prstGeom>
                  <a:blipFill>
                    <a:blip r:embed="rId68"/>
                    <a:stretch>
                      <a:fillRect l="-4444" r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2" name="直接连接符 211">
                <a:extLst>
                  <a:ext uri="{FF2B5EF4-FFF2-40B4-BE49-F238E27FC236}">
                    <a16:creationId xmlns:a16="http://schemas.microsoft.com/office/drawing/2014/main" id="{BE868B96-C5D0-4B5B-8345-6C16B0AEB0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0917707" y="5184276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6527D0AD-383E-4A6C-8760-1FA5CEE2FFA5}"/>
                  </a:ext>
                </a:extLst>
              </p:cNvPr>
              <p:cNvSpPr/>
              <p:nvPr/>
            </p:nvSpPr>
            <p:spPr>
              <a:xfrm>
                <a:off x="10772447" y="57149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A8E81AD3-ED3D-4971-A1B3-75EB0DDBEA6A}"/>
                  </a:ext>
                </a:extLst>
              </p:cNvPr>
              <p:cNvSpPr/>
              <p:nvPr/>
            </p:nvSpPr>
            <p:spPr>
              <a:xfrm>
                <a:off x="7949449" y="467692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F4AEC77E-BFD4-41B6-87FA-4AF8A1F4D24E}"/>
                  </a:ext>
                </a:extLst>
              </p:cNvPr>
              <p:cNvSpPr txBox="1"/>
              <p:nvPr/>
            </p:nvSpPr>
            <p:spPr>
              <a:xfrm>
                <a:off x="7833991" y="4105465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文本框 215">
                    <a:extLst>
                      <a:ext uri="{FF2B5EF4-FFF2-40B4-BE49-F238E27FC236}">
                        <a16:creationId xmlns:a16="http://schemas.microsoft.com/office/drawing/2014/main" id="{42D1412C-5AEE-4ED6-863D-46478070BDC3}"/>
                      </a:ext>
                    </a:extLst>
                  </p:cNvPr>
                  <p:cNvSpPr txBox="1"/>
                  <p:nvPr/>
                </p:nvSpPr>
                <p:spPr>
                  <a:xfrm>
                    <a:off x="8572695" y="4110310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16" name="文本框 215">
                    <a:extLst>
                      <a:ext uri="{FF2B5EF4-FFF2-40B4-BE49-F238E27FC236}">
                        <a16:creationId xmlns:a16="http://schemas.microsoft.com/office/drawing/2014/main" id="{42D1412C-5AEE-4ED6-863D-46478070BD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695" y="4110310"/>
                    <a:ext cx="319276" cy="400110"/>
                  </a:xfrm>
                  <a:prstGeom prst="rect">
                    <a:avLst/>
                  </a:prstGeom>
                  <a:blipFill>
                    <a:blip r:embed="rId69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文本框 216">
                    <a:extLst>
                      <a:ext uri="{FF2B5EF4-FFF2-40B4-BE49-F238E27FC236}">
                        <a16:creationId xmlns:a16="http://schemas.microsoft.com/office/drawing/2014/main" id="{006C7375-4DC8-490D-9C1D-5DED566D4B29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247" y="4110882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17" name="文本框 216">
                    <a:extLst>
                      <a:ext uri="{FF2B5EF4-FFF2-40B4-BE49-F238E27FC236}">
                        <a16:creationId xmlns:a16="http://schemas.microsoft.com/office/drawing/2014/main" id="{006C7375-4DC8-490D-9C1D-5DED566D4B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247" y="4110882"/>
                    <a:ext cx="319276" cy="400110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本框 217">
                    <a:extLst>
                      <a:ext uri="{FF2B5EF4-FFF2-40B4-BE49-F238E27FC236}">
                        <a16:creationId xmlns:a16="http://schemas.microsoft.com/office/drawing/2014/main" id="{348EFD2E-F99D-4BC8-AC41-19BD70DA5D54}"/>
                      </a:ext>
                    </a:extLst>
                  </p:cNvPr>
                  <p:cNvSpPr txBox="1"/>
                  <p:nvPr/>
                </p:nvSpPr>
                <p:spPr>
                  <a:xfrm>
                    <a:off x="9355997" y="4104383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18" name="文本框 217">
                    <a:extLst>
                      <a:ext uri="{FF2B5EF4-FFF2-40B4-BE49-F238E27FC236}">
                        <a16:creationId xmlns:a16="http://schemas.microsoft.com/office/drawing/2014/main" id="{348EFD2E-F99D-4BC8-AC41-19BD70DA5D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5997" y="4104383"/>
                    <a:ext cx="319276" cy="400110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文本框 218">
                    <a:extLst>
                      <a:ext uri="{FF2B5EF4-FFF2-40B4-BE49-F238E27FC236}">
                        <a16:creationId xmlns:a16="http://schemas.microsoft.com/office/drawing/2014/main" id="{A9D3BCB4-A83C-459A-9174-32A7F8BD768F}"/>
                      </a:ext>
                    </a:extLst>
                  </p:cNvPr>
                  <p:cNvSpPr txBox="1"/>
                  <p:nvPr/>
                </p:nvSpPr>
                <p:spPr>
                  <a:xfrm>
                    <a:off x="9753535" y="4104383"/>
                    <a:ext cx="31927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19" name="文本框 218">
                    <a:extLst>
                      <a:ext uri="{FF2B5EF4-FFF2-40B4-BE49-F238E27FC236}">
                        <a16:creationId xmlns:a16="http://schemas.microsoft.com/office/drawing/2014/main" id="{A9D3BCB4-A83C-459A-9174-32A7F8BD76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3535" y="4104383"/>
                    <a:ext cx="319276" cy="400110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r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69E787CD-085D-4C0E-A001-D718C5906214}"/>
                  </a:ext>
                </a:extLst>
              </p:cNvPr>
              <p:cNvSpPr txBox="1"/>
              <p:nvPr/>
            </p:nvSpPr>
            <p:spPr>
              <a:xfrm>
                <a:off x="11075033" y="5584685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DEA83ECD-BACF-4C24-806C-C40E6FC2E37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7269125" y="5178640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B68633A3-75CE-476B-AAF3-E7608F05948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7279068" y="5634899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0CD41861-29C6-4DFD-BC3F-4C499BF6C1BB}"/>
                  </a:ext>
                </a:extLst>
              </p:cNvPr>
              <p:cNvSpPr txBox="1"/>
              <p:nvPr/>
            </p:nvSpPr>
            <p:spPr>
              <a:xfrm>
                <a:off x="6851393" y="5108913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B624A904-0AD2-48EA-AB22-868E39FD4FD9}"/>
                  </a:ext>
                </a:extLst>
              </p:cNvPr>
              <p:cNvSpPr txBox="1"/>
              <p:nvPr/>
            </p:nvSpPr>
            <p:spPr>
              <a:xfrm>
                <a:off x="6863675" y="5564713"/>
                <a:ext cx="319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1</a:t>
                </a:r>
                <a:endParaRPr lang="zh-CN" altLang="en-US" sz="2000" b="1" dirty="0"/>
              </a:p>
            </p:txBody>
          </p:sp>
        </p:grp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62D20389-F78A-43A9-9DD1-E414182FD041}"/>
                </a:ext>
              </a:extLst>
            </p:cNvPr>
            <p:cNvSpPr/>
            <p:nvPr/>
          </p:nvSpPr>
          <p:spPr>
            <a:xfrm rot="5400000">
              <a:off x="5519266" y="5177022"/>
              <a:ext cx="259107" cy="265638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2A80EE30-6724-4448-BB3D-1CC630F3A77B}"/>
                </a:ext>
              </a:extLst>
            </p:cNvPr>
            <p:cNvSpPr/>
            <p:nvPr/>
          </p:nvSpPr>
          <p:spPr>
            <a:xfrm>
              <a:off x="5774382" y="5254968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71283500-EBCD-4AFF-84FE-290AD147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790123"/>
              <a:ext cx="12192000" cy="100025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2A9D35-2A8B-4A1E-A53C-6E371387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7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F9694-20D5-4A81-A3E7-51C0C78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sz="4000" dirty="0"/>
              <a:t>7</a:t>
            </a:r>
            <a:r>
              <a:rPr lang="en-US" altLang="zh-CN" sz="4000" spc="0" dirty="0"/>
              <a:t>4LS16</a:t>
            </a:r>
            <a:r>
              <a:rPr lang="en-US" altLang="zh-CN" sz="4000" dirty="0"/>
              <a:t>1 </a:t>
            </a:r>
            <a:r>
              <a:rPr lang="zh-CN" altLang="en-US" sz="4000" b="1" dirty="0"/>
              <a:t>代码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85005DA-DAA1-4D8D-A8B2-C38DEAEBCB79}"/>
              </a:ext>
            </a:extLst>
          </p:cNvPr>
          <p:cNvGrpSpPr/>
          <p:nvPr/>
        </p:nvGrpSpPr>
        <p:grpSpPr>
          <a:xfrm>
            <a:off x="7389102" y="3014749"/>
            <a:ext cx="3930062" cy="1970605"/>
            <a:chOff x="281545" y="4558185"/>
            <a:chExt cx="3930062" cy="197060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C39290C-C85B-4624-A701-4B25D3715E0A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74LS161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A2DF93C-8EA6-451E-9592-98E1D4696A0F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A2DF93C-8EA6-451E-9592-98E1D4696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2"/>
                  <a:stretch>
                    <a:fillRect l="-8889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EE8CDF53-C602-42C5-A530-A41C04FABEFF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3010302-F0A2-4F0E-8821-55F7FA103215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18E90B22-F261-4070-9C18-E2D6E7135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18E90B22-F261-4070-9C18-E2D6E7135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CD6D437-B861-41EE-ADF5-C33A9E7F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CD6D437-B861-41EE-ADF5-C33A9E7F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0BB745CF-1BFF-48A6-A3DE-AC2379C97E93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0BB745CF-1BFF-48A6-A3DE-AC2379C97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7C5C1CC-3D76-4F3A-93F4-6941E2AA48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7C5C1CC-3D76-4F3A-93F4-6941E2AA4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A6C836BD-B196-4339-A858-D53346076466}"/>
                  </a:ext>
                </a:extLst>
              </p:cNvPr>
              <p:cNvGrpSpPr/>
              <p:nvPr/>
            </p:nvGrpSpPr>
            <p:grpSpPr>
              <a:xfrm>
                <a:off x="1928552" y="6229706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9BE889FC-1932-488C-B422-ABA913B8D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811021C-AAF3-452F-923F-CDE95F37D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44866C4B-D021-4051-B36F-D9C7277A53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917C8361-57F5-4C53-993B-1D7417A58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F530BC5-8C49-4D8B-8DE8-95239FFB7266}"/>
                </a:ext>
              </a:extLst>
            </p:cNvPr>
            <p:cNvGrpSpPr/>
            <p:nvPr/>
          </p:nvGrpSpPr>
          <p:grpSpPr>
            <a:xfrm>
              <a:off x="1662545" y="4560388"/>
              <a:ext cx="1742694" cy="627321"/>
              <a:chOff x="1662545" y="4560388"/>
              <a:chExt cx="1742694" cy="6273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3889B1C2-8C1B-470F-9794-02E76CBDE1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3889B1C2-8C1B-470F-9794-02E76CBDE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129FBCD2-651A-4D2B-86AD-D8E785BDF1AD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129FBCD2-651A-4D2B-86AD-D8E785BDF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C31CF52-DD0D-49F1-BDCE-31ACD2C304EC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C31CF52-DD0D-49F1-BDCE-31ACD2C30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C0B27A40-4B6C-41A1-93F5-8AD603EA8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C0B27A40-4B6C-41A1-93F5-8AD603EA8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3276F90A-8096-4433-B165-C09B0C19AC16}"/>
                  </a:ext>
                </a:extLst>
              </p:cNvPr>
              <p:cNvGrpSpPr/>
              <p:nvPr/>
            </p:nvGrpSpPr>
            <p:grpSpPr>
              <a:xfrm>
                <a:off x="1915483" y="4560388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0557075F-891B-4354-8286-036CE78BD0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EDA2CAC2-8E5F-43A4-9A54-3374FFC9A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50614646-A56C-4A17-B10C-BFF328D62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56002CC8-4BBB-4D82-ACEC-F9FD4EDF8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EFA6F6F-BDA7-4EB7-B6EB-943008AC45F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68F8D7D-D1B9-4137-A7D4-F18DFD79AF02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68F8D7D-D1B9-4137-A7D4-F18DFD79A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4FA01F02-1EE1-4C0D-9797-F7E6115E118F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4FA01F02-1EE1-4C0D-9797-F7E6115E1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218E2EA-D20C-4A68-8605-33617DEFD826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218E2EA-D20C-4A68-8605-33617DEFD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E399F1CF-9C25-496D-8E09-2945980C3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108A87CB-2D86-4950-B630-4D57314B4319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108A87CB-2D86-4950-B630-4D57314B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6667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3C13B0C-1E3E-4D1F-93F0-327ADB8A3FB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6781487-F898-4542-BD97-12C727038D5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6" y="567867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DDFD311-3626-4734-B471-BC7916574AB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11401B7-A39E-44BB-8DCE-0DFDF043A179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098898E-AC54-4B2C-A5B7-02A5B253B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246" y="455818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C42491D-915C-4155-9D5F-8019D2DC58B3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794D5CB2-364B-4D27-8321-8C0F8A0802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1" y="-1427"/>
            <a:ext cx="6124462" cy="6858000"/>
          </a:xfrm>
          <a:prstGeom prst="rect">
            <a:avLst/>
          </a:prstGeom>
        </p:spPr>
      </p:pic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BACFE76D-CF97-4502-BDAC-73DF125B3D57}"/>
              </a:ext>
            </a:extLst>
          </p:cNvPr>
          <p:cNvSpPr/>
          <p:nvPr/>
        </p:nvSpPr>
        <p:spPr>
          <a:xfrm>
            <a:off x="2714165" y="2578512"/>
            <a:ext cx="1436657" cy="4362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折角 77">
            <a:extLst>
              <a:ext uri="{FF2B5EF4-FFF2-40B4-BE49-F238E27FC236}">
                <a16:creationId xmlns:a16="http://schemas.microsoft.com/office/drawing/2014/main" id="{C0FE0EBD-847D-4B08-9CE7-4641E0F580E2}"/>
              </a:ext>
            </a:extLst>
          </p:cNvPr>
          <p:cNvSpPr/>
          <p:nvPr/>
        </p:nvSpPr>
        <p:spPr>
          <a:xfrm>
            <a:off x="16624" y="0"/>
            <a:ext cx="6105505" cy="6858000"/>
          </a:xfrm>
          <a:prstGeom prst="foldedCorner">
            <a:avLst>
              <a:gd name="adj" fmla="val 1556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流程图: 多文档 78">
            <a:extLst>
              <a:ext uri="{FF2B5EF4-FFF2-40B4-BE49-F238E27FC236}">
                <a16:creationId xmlns:a16="http://schemas.microsoft.com/office/drawing/2014/main" id="{47B71A19-1DD4-4E16-BD4C-EBCBEF7D1B36}"/>
              </a:ext>
            </a:extLst>
          </p:cNvPr>
          <p:cNvSpPr/>
          <p:nvPr/>
        </p:nvSpPr>
        <p:spPr>
          <a:xfrm>
            <a:off x="6391270" y="233853"/>
            <a:ext cx="1629294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_74LS161</a:t>
            </a:r>
            <a:endParaRPr lang="zh-CN" altLang="en-US" sz="1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4E2847-2AD2-4728-B18B-BB56E97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618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F9694-20D5-4A81-A3E7-51C0C78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sz="4000" dirty="0"/>
              <a:t>74LS163 </a:t>
            </a:r>
            <a:r>
              <a:rPr lang="zh-CN" altLang="en-US" sz="4000" b="1" dirty="0"/>
              <a:t>代码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85005DA-DAA1-4D8D-A8B2-C38DEAEBCB79}"/>
              </a:ext>
            </a:extLst>
          </p:cNvPr>
          <p:cNvGrpSpPr/>
          <p:nvPr/>
        </p:nvGrpSpPr>
        <p:grpSpPr>
          <a:xfrm>
            <a:off x="7368776" y="2757095"/>
            <a:ext cx="3930062" cy="1970605"/>
            <a:chOff x="281545" y="4558185"/>
            <a:chExt cx="3930062" cy="197060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C39290C-C85B-4624-A701-4B25D3715E0A}"/>
                </a:ext>
              </a:extLst>
            </p:cNvPr>
            <p:cNvSpPr/>
            <p:nvPr/>
          </p:nvSpPr>
          <p:spPr>
            <a:xfrm>
              <a:off x="581891" y="4838007"/>
              <a:ext cx="3341715" cy="1402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</a:rPr>
                <a:t>74LS163</a:t>
              </a:r>
              <a:endParaRPr lang="zh-CN" alt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A2DF93C-8EA6-451E-9592-98E1D4696A0F}"/>
                    </a:ext>
                  </a:extLst>
                </p:cNvPr>
                <p:cNvSpPr txBox="1"/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A2DF93C-8EA6-451E-9592-98E1D4696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192390"/>
                  <a:ext cx="271549" cy="349702"/>
                </a:xfrm>
                <a:prstGeom prst="rect">
                  <a:avLst/>
                </a:prstGeom>
                <a:blipFill>
                  <a:blip r:embed="rId2"/>
                  <a:stretch>
                    <a:fillRect l="-8889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EE8CDF53-C602-42C5-A530-A41C04FABEFF}"/>
                </a:ext>
              </a:extLst>
            </p:cNvPr>
            <p:cNvSpPr/>
            <p:nvPr/>
          </p:nvSpPr>
          <p:spPr>
            <a:xfrm>
              <a:off x="1063634" y="6066332"/>
              <a:ext cx="216000" cy="1800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3010302-F0A2-4F0E-8821-55F7FA103215}"/>
                </a:ext>
              </a:extLst>
            </p:cNvPr>
            <p:cNvGrpSpPr/>
            <p:nvPr/>
          </p:nvGrpSpPr>
          <p:grpSpPr>
            <a:xfrm>
              <a:off x="1662545" y="5884843"/>
              <a:ext cx="1742694" cy="632863"/>
              <a:chOff x="1662545" y="5884843"/>
              <a:chExt cx="1742694" cy="632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18E90B22-F261-4070-9C18-E2D6E7135B4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18E90B22-F261-4070-9C18-E2D6E7135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5884843"/>
                    <a:ext cx="532015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CD6D437-B861-41EE-ADF5-C33A9E7F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CD6D437-B861-41EE-ADF5-C33A9E7F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5884843"/>
                    <a:ext cx="532015" cy="3497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0BB745CF-1BFF-48A6-A3DE-AC2379C97E93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0BB745CF-1BFF-48A6-A3DE-AC2379C97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5884843"/>
                    <a:ext cx="532015" cy="3497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7C5C1CC-3D76-4F3A-93F4-6941E2AA48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7C5C1CC-3D76-4F3A-93F4-6941E2AA4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5884843"/>
                    <a:ext cx="532015" cy="3497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A6C836BD-B196-4339-A858-D53346076466}"/>
                  </a:ext>
                </a:extLst>
              </p:cNvPr>
              <p:cNvGrpSpPr/>
              <p:nvPr/>
            </p:nvGrpSpPr>
            <p:grpSpPr>
              <a:xfrm>
                <a:off x="1928552" y="6229706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9BE889FC-1932-488C-B422-ABA913B8D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811021C-AAF3-452F-923F-CDE95F37D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44866C4B-D021-4051-B36F-D9C7277A53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917C8361-57F5-4C53-993B-1D7417A58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F530BC5-8C49-4D8B-8DE8-95239FFB7266}"/>
                </a:ext>
              </a:extLst>
            </p:cNvPr>
            <p:cNvGrpSpPr/>
            <p:nvPr/>
          </p:nvGrpSpPr>
          <p:grpSpPr>
            <a:xfrm>
              <a:off x="1662545" y="4560388"/>
              <a:ext cx="1742694" cy="627321"/>
              <a:chOff x="1662545" y="4560388"/>
              <a:chExt cx="1742694" cy="6273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3889B1C2-8C1B-470F-9794-02E76CBDE13A}"/>
                      </a:ext>
                    </a:extLst>
                  </p:cNvPr>
                  <p:cNvSpPr txBox="1"/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3889B1C2-8C1B-470F-9794-02E76CBDE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2545" y="4838007"/>
                    <a:ext cx="532015" cy="3497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129FBCD2-651A-4D2B-86AD-D8E785BDF1AD}"/>
                      </a:ext>
                    </a:extLst>
                  </p:cNvPr>
                  <p:cNvSpPr txBox="1"/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129FBCD2-651A-4D2B-86AD-D8E785BDF1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6105" y="4838007"/>
                    <a:ext cx="532015" cy="3497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C31CF52-DD0D-49F1-BDCE-31ACD2C304EC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C31CF52-DD0D-49F1-BDCE-31ACD2C30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9665" y="4838007"/>
                    <a:ext cx="532015" cy="3497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C0B27A40-4B6C-41A1-93F5-8AD603EA81B9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C0B27A40-4B6C-41A1-93F5-8AD603EA8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224" y="4838007"/>
                    <a:ext cx="532015" cy="3497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3276F90A-8096-4433-B165-C09B0C19AC16}"/>
                  </a:ext>
                </a:extLst>
              </p:cNvPr>
              <p:cNvGrpSpPr/>
              <p:nvPr/>
            </p:nvGrpSpPr>
            <p:grpSpPr>
              <a:xfrm>
                <a:off x="1915483" y="4560388"/>
                <a:ext cx="1173135" cy="288000"/>
                <a:chOff x="1745672" y="6229706"/>
                <a:chExt cx="1173135" cy="288000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0557075F-891B-4354-8286-036CE78BD0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567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EDA2CAC2-8E5F-43A4-9A54-3374FFC9A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6717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50614646-A56C-4A17-B10C-BFF328D62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7762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56002CC8-4BBB-4D82-ACEC-F9FD4EDF8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18806" y="6229706"/>
                  <a:ext cx="1" cy="288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EFA6F6F-BDA7-4EB7-B6EB-943008AC45F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5" y="5682592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68F8D7D-D1B9-4137-A7D4-F18DFD79AF02}"/>
                    </a:ext>
                  </a:extLst>
                </p:cNvPr>
                <p:cNvSpPr txBox="1"/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68F8D7D-D1B9-4137-A7D4-F18DFD79A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645684"/>
                  <a:ext cx="367156" cy="349702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4FA01F02-1EE1-4C0D-9797-F7E6115E118F}"/>
                    </a:ext>
                  </a:extLst>
                </p:cNvPr>
                <p:cNvSpPr txBox="1"/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4FA01F02-1EE1-4C0D-9797-F7E6115E1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249" y="4838007"/>
                  <a:ext cx="457108" cy="349702"/>
                </a:xfrm>
                <a:prstGeom prst="rect">
                  <a:avLst/>
                </a:prstGeom>
                <a:blipFill>
                  <a:blip r:embed="rId12"/>
                  <a:stretch>
                    <a:fillRect l="-10667" r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218E2EA-D20C-4A68-8605-33617DEFD826}"/>
                    </a:ext>
                  </a:extLst>
                </p:cNvPr>
                <p:cNvSpPr txBox="1"/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218E2EA-D20C-4A68-8605-33617DEFD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47" y="5192390"/>
                  <a:ext cx="367156" cy="349702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E399F1CF-9C25-496D-8E09-2945980C3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895" y="6240790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108A87CB-2D86-4950-B630-4D57314B4319}"/>
                    </a:ext>
                  </a:extLst>
                </p:cNvPr>
                <p:cNvSpPr txBox="1"/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108A87CB-2D86-4950-B630-4D57314B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49" y="5645684"/>
                  <a:ext cx="271549" cy="349702"/>
                </a:xfrm>
                <a:prstGeom prst="rect">
                  <a:avLst/>
                </a:prstGeom>
                <a:blipFill>
                  <a:blip r:embed="rId14"/>
                  <a:stretch>
                    <a:fillRect l="-6667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3C13B0C-1E3E-4D1F-93F0-327ADB8A3FB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25544" y="5240924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6781487-F898-4542-BD97-12C727038D5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6" y="567867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DDFD311-3626-4734-B471-BC7916574AB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067605" y="5237007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11401B7-A39E-44BB-8DCE-0DFDF043A179}"/>
                </a:ext>
              </a:extLst>
            </p:cNvPr>
            <p:cNvSpPr/>
            <p:nvPr/>
          </p:nvSpPr>
          <p:spPr>
            <a:xfrm>
              <a:off x="3922345" y="576763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098898E-AC54-4B2C-A5B7-02A5B253B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0246" y="4558185"/>
              <a:ext cx="1" cy="288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C42491D-915C-4155-9D5F-8019D2DC58B3}"/>
                </a:ext>
              </a:extLst>
            </p:cNvPr>
            <p:cNvSpPr/>
            <p:nvPr/>
          </p:nvSpPr>
          <p:spPr>
            <a:xfrm>
              <a:off x="1099347" y="472965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794D5CB2-364B-4D27-8321-8C0F8A0802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54" y="-1427"/>
            <a:ext cx="6094056" cy="6858000"/>
          </a:xfrm>
          <a:prstGeom prst="rect">
            <a:avLst/>
          </a:prstGeom>
        </p:spPr>
      </p:pic>
      <p:sp>
        <p:nvSpPr>
          <p:cNvPr id="78" name="矩形: 折角 77">
            <a:extLst>
              <a:ext uri="{FF2B5EF4-FFF2-40B4-BE49-F238E27FC236}">
                <a16:creationId xmlns:a16="http://schemas.microsoft.com/office/drawing/2014/main" id="{835F8624-0391-4820-9459-5177FD4BB606}"/>
              </a:ext>
            </a:extLst>
          </p:cNvPr>
          <p:cNvSpPr/>
          <p:nvPr/>
        </p:nvSpPr>
        <p:spPr>
          <a:xfrm>
            <a:off x="16624" y="0"/>
            <a:ext cx="6105505" cy="6858000"/>
          </a:xfrm>
          <a:prstGeom prst="foldedCorner">
            <a:avLst>
              <a:gd name="adj" fmla="val 1556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流程图: 多文档 79">
            <a:extLst>
              <a:ext uri="{FF2B5EF4-FFF2-40B4-BE49-F238E27FC236}">
                <a16:creationId xmlns:a16="http://schemas.microsoft.com/office/drawing/2014/main" id="{B8B05588-FBE4-43CB-9A91-10B1BFC3EE1A}"/>
              </a:ext>
            </a:extLst>
          </p:cNvPr>
          <p:cNvSpPr/>
          <p:nvPr/>
        </p:nvSpPr>
        <p:spPr>
          <a:xfrm>
            <a:off x="6391270" y="233853"/>
            <a:ext cx="1629294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_74LS161</a:t>
            </a:r>
            <a:endParaRPr lang="zh-CN" altLang="en-US" sz="1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20F758-72C7-4D7B-B6CB-23D1BF45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48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917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E444C-0A56-49A1-9EE8-7D3A2D8E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两片</a:t>
            </a:r>
            <a:r>
              <a:rPr lang="en-US" altLang="zh-CN" dirty="0"/>
              <a:t>7</a:t>
            </a:r>
            <a:r>
              <a:rPr lang="en-US" altLang="zh-CN" spc="0" dirty="0"/>
              <a:t>4LS16</a:t>
            </a:r>
            <a:r>
              <a:rPr lang="en-US" altLang="zh-CN" dirty="0"/>
              <a:t>1</a:t>
            </a:r>
            <a:r>
              <a:rPr lang="zh-CN" altLang="en-US" dirty="0"/>
              <a:t>构造</a:t>
            </a:r>
            <a:r>
              <a:rPr lang="en-US" altLang="zh-CN" sz="4400" b="1" spc="600" dirty="0">
                <a:solidFill>
                  <a:srgbClr val="C00000"/>
                </a:solidFill>
                <a:latin typeface="7-Segment" pitchFamily="2"/>
              </a:rPr>
              <a:t>60</a:t>
            </a:r>
            <a:r>
              <a:rPr lang="zh-CN" altLang="en-US" dirty="0"/>
              <a:t>进制时钟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原理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E1E266FA-3110-4DD8-8524-94621D571C1D}"/>
              </a:ext>
            </a:extLst>
          </p:cNvPr>
          <p:cNvGrpSpPr/>
          <p:nvPr/>
        </p:nvGrpSpPr>
        <p:grpSpPr>
          <a:xfrm>
            <a:off x="1455343" y="2783622"/>
            <a:ext cx="8212573" cy="1783442"/>
            <a:chOff x="1455343" y="2783622"/>
            <a:chExt cx="8212573" cy="1783442"/>
          </a:xfrm>
        </p:grpSpPr>
        <p:pic>
          <p:nvPicPr>
            <p:cNvPr id="148" name="图片 147">
              <a:extLst>
                <a:ext uri="{FF2B5EF4-FFF2-40B4-BE49-F238E27FC236}">
                  <a16:creationId xmlns:a16="http://schemas.microsoft.com/office/drawing/2014/main" id="{1A1316FF-7FA1-4FE2-8AC5-5C8D903C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905943" y="4174576"/>
              <a:ext cx="735438" cy="392488"/>
            </a:xfrm>
            <a:prstGeom prst="rect">
              <a:avLst/>
            </a:prstGeom>
          </p:spPr>
        </p:pic>
        <p:cxnSp>
          <p:nvCxnSpPr>
            <p:cNvPr id="149" name="直接连接符 49">
              <a:extLst>
                <a:ext uri="{FF2B5EF4-FFF2-40B4-BE49-F238E27FC236}">
                  <a16:creationId xmlns:a16="http://schemas.microsoft.com/office/drawing/2014/main" id="{B46F9DD0-CB16-4248-9AB0-9EA417B70752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 rot="5400000">
              <a:off x="7000414" y="2820809"/>
              <a:ext cx="1080000" cy="1833646"/>
            </a:xfrm>
            <a:prstGeom prst="bentConnector2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49">
              <a:extLst>
                <a:ext uri="{FF2B5EF4-FFF2-40B4-BE49-F238E27FC236}">
                  <a16:creationId xmlns:a16="http://schemas.microsoft.com/office/drawing/2014/main" id="{1DBE322E-752B-4A1B-95BE-15A56DE25197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 rot="5400000">
              <a:off x="7507916" y="2297632"/>
              <a:ext cx="1260000" cy="3060000"/>
            </a:xfrm>
            <a:prstGeom prst="bentConnector2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49">
              <a:extLst>
                <a:ext uri="{FF2B5EF4-FFF2-40B4-BE49-F238E27FC236}">
                  <a16:creationId xmlns:a16="http://schemas.microsoft.com/office/drawing/2014/main" id="{D8F233D0-F2A4-444B-A0C2-E5B71E9E81A9}"/>
                </a:ext>
              </a:extLst>
            </p:cNvPr>
            <p:cNvCxnSpPr>
              <a:cxnSpLocks/>
              <a:stCxn id="148" idx="3"/>
              <a:endCxn id="112" idx="1"/>
            </p:cNvCxnSpPr>
            <p:nvPr/>
          </p:nvCxnSpPr>
          <p:spPr>
            <a:xfrm rot="10800000">
              <a:off x="1455343" y="2783622"/>
              <a:ext cx="4450601" cy="1587198"/>
            </a:xfrm>
            <a:prstGeom prst="bentConnector3">
              <a:avLst>
                <a:gd name="adj1" fmla="val 105136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29D8D97D-DD9C-402E-B727-AF1F5CD48B42}"/>
              </a:ext>
            </a:extLst>
          </p:cNvPr>
          <p:cNvGrpSpPr/>
          <p:nvPr/>
        </p:nvGrpSpPr>
        <p:grpSpPr>
          <a:xfrm>
            <a:off x="814262" y="1126700"/>
            <a:ext cx="5255886" cy="5540107"/>
            <a:chOff x="814262" y="1126700"/>
            <a:chExt cx="5255886" cy="5540107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23B78C6-636E-44FF-9D93-0CC51207D97B}"/>
                </a:ext>
              </a:extLst>
            </p:cNvPr>
            <p:cNvSpPr/>
            <p:nvPr/>
          </p:nvSpPr>
          <p:spPr>
            <a:xfrm>
              <a:off x="5439150" y="5818208"/>
              <a:ext cx="630998" cy="848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rgbClr val="FF0000"/>
                  </a:solidFill>
                  <a:latin typeface="7-Segment" pitchFamily="2"/>
                </a:rPr>
                <a:t>5</a:t>
              </a:r>
              <a:endParaRPr lang="zh-CN" altLang="en-US" sz="6000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4C0366F5-3E10-4205-8F7D-E2DF66C92506}"/>
                </a:ext>
              </a:extLst>
            </p:cNvPr>
            <p:cNvGrpSpPr/>
            <p:nvPr/>
          </p:nvGrpSpPr>
          <p:grpSpPr>
            <a:xfrm>
              <a:off x="1160538" y="1523475"/>
              <a:ext cx="3930062" cy="1968402"/>
              <a:chOff x="281545" y="4560388"/>
              <a:chExt cx="3930062" cy="1968402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2E75698-68C3-407B-8AE9-06EA3A49CE2C}"/>
                  </a:ext>
                </a:extLst>
              </p:cNvPr>
              <p:cNvSpPr/>
              <p:nvPr/>
            </p:nvSpPr>
            <p:spPr>
              <a:xfrm>
                <a:off x="581891" y="4838007"/>
                <a:ext cx="3341715" cy="1402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</a:rPr>
                  <a:t>74LS161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1FCD97E0-4A7F-44F7-ACEA-3A83AD1E8D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49" y="5192390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2C0FEA6-2FE8-49BB-A512-5D378E8EA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349" y="5192390"/>
                    <a:ext cx="271549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89" r="-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等腰三角形 103">
                <a:extLst>
                  <a:ext uri="{FF2B5EF4-FFF2-40B4-BE49-F238E27FC236}">
                    <a16:creationId xmlns:a16="http://schemas.microsoft.com/office/drawing/2014/main" id="{7171A90C-C05D-42DC-A37E-1E2687C07C8A}"/>
                  </a:ext>
                </a:extLst>
              </p:cNvPr>
              <p:cNvSpPr/>
              <p:nvPr/>
            </p:nvSpPr>
            <p:spPr>
              <a:xfrm>
                <a:off x="1063634" y="6066332"/>
                <a:ext cx="216000" cy="180000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1A5F7354-C8F2-4AB1-926B-CD9603CA47A3}"/>
                  </a:ext>
                </a:extLst>
              </p:cNvPr>
              <p:cNvGrpSpPr/>
              <p:nvPr/>
            </p:nvGrpSpPr>
            <p:grpSpPr>
              <a:xfrm>
                <a:off x="1662545" y="5884843"/>
                <a:ext cx="1742694" cy="349702"/>
                <a:chOff x="1662545" y="5884843"/>
                <a:chExt cx="1742694" cy="3497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文本框 126">
                      <a:extLst>
                        <a:ext uri="{FF2B5EF4-FFF2-40B4-BE49-F238E27FC236}">
                          <a16:creationId xmlns:a16="http://schemas.microsoft.com/office/drawing/2014/main" id="{E43272A9-AAEB-4D17-9B9A-042B0FE7D2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98646ED4-6AEF-42BF-9869-2C832A516A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文本框 127">
                      <a:extLst>
                        <a:ext uri="{FF2B5EF4-FFF2-40B4-BE49-F238E27FC236}">
                          <a16:creationId xmlns:a16="http://schemas.microsoft.com/office/drawing/2014/main" id="{939379BD-C41A-482A-A604-970E888D92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4E2A7A8A-4824-4D4A-8F7A-9809E2BB65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本框 128">
                      <a:extLst>
                        <a:ext uri="{FF2B5EF4-FFF2-40B4-BE49-F238E27FC236}">
                          <a16:creationId xmlns:a16="http://schemas.microsoft.com/office/drawing/2014/main" id="{870C0732-8850-4A9D-BEA6-05094B1BF2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20367B57-C40B-4951-9A99-A510A9D7B3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文本框 129">
                      <a:extLst>
                        <a:ext uri="{FF2B5EF4-FFF2-40B4-BE49-F238E27FC236}">
                          <a16:creationId xmlns:a16="http://schemas.microsoft.com/office/drawing/2014/main" id="{989A1A64-9A6E-4629-B1FF-92135D14E2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2580DB92-9BEE-46C4-A028-E571638CA3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6057B76B-83BB-45DD-BC17-93FE96C4D503}"/>
                  </a:ext>
                </a:extLst>
              </p:cNvPr>
              <p:cNvGrpSpPr/>
              <p:nvPr/>
            </p:nvGrpSpPr>
            <p:grpSpPr>
              <a:xfrm>
                <a:off x="1662545" y="4560388"/>
                <a:ext cx="1742694" cy="627321"/>
                <a:chOff x="1662545" y="4560388"/>
                <a:chExt cx="1742694" cy="6273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文本框 117">
                      <a:extLst>
                        <a:ext uri="{FF2B5EF4-FFF2-40B4-BE49-F238E27FC236}">
                          <a16:creationId xmlns:a16="http://schemas.microsoft.com/office/drawing/2014/main" id="{E89F84DE-9E40-423F-8FBF-5DA779AFFC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024972A2-7AFA-4A04-8801-9AE3BD1A14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文本框 118">
                      <a:extLst>
                        <a:ext uri="{FF2B5EF4-FFF2-40B4-BE49-F238E27FC236}">
                          <a16:creationId xmlns:a16="http://schemas.microsoft.com/office/drawing/2014/main" id="{FFD6884A-C05A-4E1B-975F-66C70186F2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0A38F205-370E-474E-BB7C-69E6757824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文本框 119">
                      <a:extLst>
                        <a:ext uri="{FF2B5EF4-FFF2-40B4-BE49-F238E27FC236}">
                          <a16:creationId xmlns:a16="http://schemas.microsoft.com/office/drawing/2014/main" id="{649F1956-3CDA-4529-97CB-C136BCE63B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E3DCF6A4-BE57-4731-B451-60D9D047D1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文本框 120">
                      <a:extLst>
                        <a:ext uri="{FF2B5EF4-FFF2-40B4-BE49-F238E27FC236}">
                          <a16:creationId xmlns:a16="http://schemas.microsoft.com/office/drawing/2014/main" id="{4A148197-CE38-450B-98E2-2FC16959A3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CFBD74B3-FE9F-4470-96C9-37D8DF4E93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55750F0E-A30E-4709-8EDF-2C5821AF59A6}"/>
                    </a:ext>
                  </a:extLst>
                </p:cNvPr>
                <p:cNvGrpSpPr/>
                <p:nvPr/>
              </p:nvGrpSpPr>
              <p:grpSpPr>
                <a:xfrm>
                  <a:off x="1915483" y="4560388"/>
                  <a:ext cx="1173135" cy="288000"/>
                  <a:chOff x="1745672" y="6229706"/>
                  <a:chExt cx="1173135" cy="288000"/>
                </a:xfrm>
              </p:grpSpPr>
              <p:cxnSp>
                <p:nvCxnSpPr>
                  <p:cNvPr id="123" name="直接连接符 122">
                    <a:extLst>
                      <a:ext uri="{FF2B5EF4-FFF2-40B4-BE49-F238E27FC236}">
                        <a16:creationId xmlns:a16="http://schemas.microsoft.com/office/drawing/2014/main" id="{64040584-8F0F-4683-943F-89F683CA4E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567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接连接符 123">
                    <a:extLst>
                      <a:ext uri="{FF2B5EF4-FFF2-40B4-BE49-F238E27FC236}">
                        <a16:creationId xmlns:a16="http://schemas.microsoft.com/office/drawing/2014/main" id="{E889B676-3BC5-41A0-A74F-FA2CBB172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1E685497-33A8-44B5-803C-7ABC501D5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>
                    <a:extLst>
                      <a:ext uri="{FF2B5EF4-FFF2-40B4-BE49-F238E27FC236}">
                        <a16:creationId xmlns:a16="http://schemas.microsoft.com/office/drawing/2014/main" id="{8424AAED-A447-40A9-85A1-BC56FA8605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8806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0C1511FB-61C4-42CF-9527-4F4E7481E5E5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647" y="5645684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57EE138-723D-4720-AAA2-81C728E5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647" y="5645684"/>
                    <a:ext cx="367156" cy="349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3333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3422BFAA-CA7E-4EE4-8EDC-6DC21605D929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49" y="4838007"/>
                    <a:ext cx="45710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3BD8F57-17F5-47D2-BDAA-321C23F160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49" y="4838007"/>
                    <a:ext cx="457108" cy="349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667" r="-14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565FBCB8-7E98-445C-8910-1A027D1928D2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647" y="5192390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45B8812D-817D-4535-B8AD-28001E2F4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647" y="5192390"/>
                    <a:ext cx="367156" cy="349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0222E044-20E3-48CC-AEAF-6BCB00AA7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0895" y="6240790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20B343AD-4C1E-4427-BB10-F34025134E0A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49" y="5645684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DCDE4AE-F1AF-4FB1-A4E2-D016E87EC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349" y="5645684"/>
                    <a:ext cx="271549" cy="349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667" r="-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DFD007C1-8764-4BC7-99C0-6346C858C06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25544" y="5240924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C34BB367-93ED-42B1-A0C3-F3338BDF37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067606" y="5678675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E5D1B455-0CF4-49E0-B0B8-D7DC1D4F332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067605" y="5237007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AF33D991-0DF0-459E-B391-C99C796BAE42}"/>
                  </a:ext>
                </a:extLst>
              </p:cNvPr>
              <p:cNvSpPr/>
              <p:nvPr/>
            </p:nvSpPr>
            <p:spPr>
              <a:xfrm>
                <a:off x="3922345" y="576763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8812B530-6943-4B60-9A1F-EDAC1E9EB207}"/>
                  </a:ext>
                </a:extLst>
              </p:cNvPr>
              <p:cNvSpPr/>
              <p:nvPr/>
            </p:nvSpPr>
            <p:spPr>
              <a:xfrm>
                <a:off x="1099347" y="472965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8C2DBD1B-330B-40F3-8A97-3AA1BF4F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22934" y="3612379"/>
              <a:ext cx="735330" cy="392430"/>
            </a:xfrm>
            <a:prstGeom prst="rect">
              <a:avLst/>
            </a:prstGeom>
          </p:spPr>
        </p:pic>
        <p:cxnSp>
          <p:nvCxnSpPr>
            <p:cNvPr id="135" name="直接连接符 9">
              <a:extLst>
                <a:ext uri="{FF2B5EF4-FFF2-40B4-BE49-F238E27FC236}">
                  <a16:creationId xmlns:a16="http://schemas.microsoft.com/office/drawing/2014/main" id="{D9AEB828-E0B1-4C3C-8D07-265E541AF4CC}"/>
                </a:ext>
              </a:extLst>
            </p:cNvPr>
            <p:cNvCxnSpPr>
              <a:cxnSpLocks/>
              <a:stCxn id="117" idx="0"/>
              <a:endCxn id="134" idx="3"/>
            </p:cNvCxnSpPr>
            <p:nvPr/>
          </p:nvCxnSpPr>
          <p:spPr>
            <a:xfrm rot="16200000" flipH="1">
              <a:off x="2687376" y="1037706"/>
              <a:ext cx="2115851" cy="3425924"/>
            </a:xfrm>
            <a:prstGeom prst="bentConnector4">
              <a:avLst>
                <a:gd name="adj1" fmla="val -29400"/>
                <a:gd name="adj2" fmla="val 106673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1377C6E1-87D0-4E0B-AAC9-996508373634}"/>
                </a:ext>
              </a:extLst>
            </p:cNvPr>
            <p:cNvSpPr/>
            <p:nvPr/>
          </p:nvSpPr>
          <p:spPr>
            <a:xfrm>
              <a:off x="5321884" y="3747294"/>
              <a:ext cx="114212" cy="1226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7" name="直接连接符 49">
              <a:extLst>
                <a:ext uri="{FF2B5EF4-FFF2-40B4-BE49-F238E27FC236}">
                  <a16:creationId xmlns:a16="http://schemas.microsoft.com/office/drawing/2014/main" id="{00AD981C-738E-4C04-9136-5713C55213EF}"/>
                </a:ext>
              </a:extLst>
            </p:cNvPr>
            <p:cNvCxnSpPr>
              <a:cxnSpLocks/>
              <a:stCxn id="128" idx="2"/>
            </p:cNvCxnSpPr>
            <p:nvPr/>
          </p:nvCxnSpPr>
          <p:spPr>
            <a:xfrm rot="16200000" flipH="1">
              <a:off x="3619974" y="2788764"/>
              <a:ext cx="694092" cy="1511828"/>
            </a:xfrm>
            <a:prstGeom prst="bentConnector2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52">
              <a:extLst>
                <a:ext uri="{FF2B5EF4-FFF2-40B4-BE49-F238E27FC236}">
                  <a16:creationId xmlns:a16="http://schemas.microsoft.com/office/drawing/2014/main" id="{DB9008CB-14B5-41DD-9038-8FF6943D016C}"/>
                </a:ext>
              </a:extLst>
            </p:cNvPr>
            <p:cNvCxnSpPr>
              <a:cxnSpLocks/>
              <a:stCxn id="129" idx="2"/>
            </p:cNvCxnSpPr>
            <p:nvPr/>
          </p:nvCxnSpPr>
          <p:spPr>
            <a:xfrm rot="16200000" flipH="1">
              <a:off x="3904085" y="2908212"/>
              <a:ext cx="522288" cy="1101127"/>
            </a:xfrm>
            <a:prstGeom prst="bentConnector2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9E492A1E-CEAE-44B1-857C-63D8E06FDFFD}"/>
                </a:ext>
              </a:extLst>
            </p:cNvPr>
            <p:cNvSpPr txBox="1"/>
            <p:nvPr/>
          </p:nvSpPr>
          <p:spPr>
            <a:xfrm>
              <a:off x="5138988" y="2579589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9504CC01-1049-4151-B7A6-51B7FCFF9FC1}"/>
                </a:ext>
              </a:extLst>
            </p:cNvPr>
            <p:cNvSpPr txBox="1"/>
            <p:nvPr/>
          </p:nvSpPr>
          <p:spPr>
            <a:xfrm>
              <a:off x="814262" y="2146227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A75C29E5-A7C4-43D5-B37C-427E2CA9229C}"/>
                </a:ext>
              </a:extLst>
            </p:cNvPr>
            <p:cNvSpPr txBox="1"/>
            <p:nvPr/>
          </p:nvSpPr>
          <p:spPr>
            <a:xfrm>
              <a:off x="2634838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88D12F7-5394-46CB-9A44-6E3D262FBD32}"/>
                </a:ext>
              </a:extLst>
            </p:cNvPr>
            <p:cNvSpPr txBox="1"/>
            <p:nvPr/>
          </p:nvSpPr>
          <p:spPr>
            <a:xfrm>
              <a:off x="3019390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A152E855-83F9-48A4-85D2-283C5804BE16}"/>
                </a:ext>
              </a:extLst>
            </p:cNvPr>
            <p:cNvSpPr txBox="1"/>
            <p:nvPr/>
          </p:nvSpPr>
          <p:spPr>
            <a:xfrm>
              <a:off x="3418140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144F24CB-330D-4CDC-B2E6-C26631D1AA09}"/>
                </a:ext>
              </a:extLst>
            </p:cNvPr>
            <p:cNvSpPr txBox="1"/>
            <p:nvPr/>
          </p:nvSpPr>
          <p:spPr>
            <a:xfrm>
              <a:off x="3815678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D22259E-6ACF-4C58-A5CA-8CCE15462B0C}"/>
                    </a:ext>
                  </a:extLst>
                </p:cNvPr>
                <p:cNvSpPr txBox="1"/>
                <p:nvPr/>
              </p:nvSpPr>
              <p:spPr>
                <a:xfrm>
                  <a:off x="1783887" y="3566843"/>
                  <a:ext cx="5320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D22259E-6ACF-4C58-A5CA-8CCE15462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887" y="3566843"/>
                  <a:ext cx="532002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7BC7E3EB-B737-4AF8-B4B6-2A77A2E47421}"/>
                </a:ext>
              </a:extLst>
            </p:cNvPr>
            <p:cNvCxnSpPr>
              <a:cxnSpLocks/>
              <a:stCxn id="127" idx="2"/>
              <a:endCxn id="100" idx="0"/>
            </p:cNvCxnSpPr>
            <p:nvPr/>
          </p:nvCxnSpPr>
          <p:spPr>
            <a:xfrm rot="16200000" flipH="1">
              <a:off x="2970809" y="3034368"/>
              <a:ext cx="2620576" cy="2947103"/>
            </a:xfrm>
            <a:prstGeom prst="bentConnector3">
              <a:avLst>
                <a:gd name="adj1" fmla="val 8277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59">
              <a:extLst>
                <a:ext uri="{FF2B5EF4-FFF2-40B4-BE49-F238E27FC236}">
                  <a16:creationId xmlns:a16="http://schemas.microsoft.com/office/drawing/2014/main" id="{CEFE92D2-21A5-4D47-AB1A-F1A6943AAB8E}"/>
                </a:ext>
              </a:extLst>
            </p:cNvPr>
            <p:cNvCxnSpPr>
              <a:cxnSpLocks/>
              <a:stCxn id="128" idx="2"/>
              <a:endCxn id="100" idx="0"/>
            </p:cNvCxnSpPr>
            <p:nvPr/>
          </p:nvCxnSpPr>
          <p:spPr>
            <a:xfrm rot="16200000" flipH="1">
              <a:off x="3172589" y="3236148"/>
              <a:ext cx="2620576" cy="2543543"/>
            </a:xfrm>
            <a:prstGeom prst="bentConnector3">
              <a:avLst>
                <a:gd name="adj1" fmla="val 7474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59">
              <a:extLst>
                <a:ext uri="{FF2B5EF4-FFF2-40B4-BE49-F238E27FC236}">
                  <a16:creationId xmlns:a16="http://schemas.microsoft.com/office/drawing/2014/main" id="{036D921E-8F42-4D50-8590-73C7FE567C09}"/>
                </a:ext>
              </a:extLst>
            </p:cNvPr>
            <p:cNvCxnSpPr>
              <a:cxnSpLocks/>
              <a:stCxn id="129" idx="2"/>
              <a:endCxn id="100" idx="0"/>
            </p:cNvCxnSpPr>
            <p:nvPr/>
          </p:nvCxnSpPr>
          <p:spPr>
            <a:xfrm rot="16200000" flipH="1">
              <a:off x="3374369" y="3437928"/>
              <a:ext cx="2620576" cy="2139983"/>
            </a:xfrm>
            <a:prstGeom prst="bentConnector3">
              <a:avLst>
                <a:gd name="adj1" fmla="val 6776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59">
              <a:extLst>
                <a:ext uri="{FF2B5EF4-FFF2-40B4-BE49-F238E27FC236}">
                  <a16:creationId xmlns:a16="http://schemas.microsoft.com/office/drawing/2014/main" id="{346C6A56-F7C1-491F-97DA-EF26CF572C5F}"/>
                </a:ext>
              </a:extLst>
            </p:cNvPr>
            <p:cNvCxnSpPr>
              <a:cxnSpLocks/>
              <a:stCxn id="130" idx="2"/>
              <a:endCxn id="100" idx="0"/>
            </p:cNvCxnSpPr>
            <p:nvPr/>
          </p:nvCxnSpPr>
          <p:spPr>
            <a:xfrm rot="16200000" flipH="1">
              <a:off x="3576149" y="3639708"/>
              <a:ext cx="2620576" cy="1736424"/>
            </a:xfrm>
            <a:prstGeom prst="bentConnector3">
              <a:avLst>
                <a:gd name="adj1" fmla="val 607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DA7A2D53-E064-40A4-8DFA-8F308D364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2489" y="5535017"/>
              <a:ext cx="123207" cy="1685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A1C5C9E9-D792-48B2-84D4-DE503BF8E333}"/>
                </a:ext>
              </a:extLst>
            </p:cNvPr>
            <p:cNvSpPr txBox="1"/>
            <p:nvPr/>
          </p:nvSpPr>
          <p:spPr>
            <a:xfrm>
              <a:off x="5495244" y="5422350"/>
              <a:ext cx="319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6821D4A4-68EE-4C66-9444-06055FA8C823}"/>
              </a:ext>
            </a:extLst>
          </p:cNvPr>
          <p:cNvGrpSpPr/>
          <p:nvPr/>
        </p:nvGrpSpPr>
        <p:grpSpPr>
          <a:xfrm>
            <a:off x="6463953" y="1126700"/>
            <a:ext cx="4644002" cy="5540107"/>
            <a:chOff x="6463953" y="1126700"/>
            <a:chExt cx="4644002" cy="5540107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158D575-C9EC-403F-98A6-19E64B28F2BE}"/>
                </a:ext>
              </a:extLst>
            </p:cNvPr>
            <p:cNvSpPr txBox="1"/>
            <p:nvPr/>
          </p:nvSpPr>
          <p:spPr>
            <a:xfrm>
              <a:off x="6463953" y="2151769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E070397-79DE-4C66-94C2-C39F4EA5283C}"/>
                </a:ext>
              </a:extLst>
            </p:cNvPr>
            <p:cNvSpPr txBox="1"/>
            <p:nvPr/>
          </p:nvSpPr>
          <p:spPr>
            <a:xfrm>
              <a:off x="6469495" y="2594961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FDB4A1E-8A5F-4A29-9BA6-C053B1D9AFDA}"/>
                </a:ext>
              </a:extLst>
            </p:cNvPr>
            <p:cNvGrpSpPr/>
            <p:nvPr/>
          </p:nvGrpSpPr>
          <p:grpSpPr>
            <a:xfrm>
              <a:off x="6810229" y="1523475"/>
              <a:ext cx="3930062" cy="1968402"/>
              <a:chOff x="281545" y="4560388"/>
              <a:chExt cx="3930062" cy="1968402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7D277C4-DE97-49D4-A526-AD0F1C547AEA}"/>
                  </a:ext>
                </a:extLst>
              </p:cNvPr>
              <p:cNvSpPr/>
              <p:nvPr/>
            </p:nvSpPr>
            <p:spPr>
              <a:xfrm>
                <a:off x="581891" y="4838007"/>
                <a:ext cx="3341715" cy="1402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</a:rPr>
                  <a:t>74LS161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0FB4B1E5-24D6-4247-AF94-F87AF23C9704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49" y="5192390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42C0FEA6-2FE8-49BB-A512-5D378E8EA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349" y="5192390"/>
                    <a:ext cx="271549" cy="3497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89" r="-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等腰三角形 55">
                <a:extLst>
                  <a:ext uri="{FF2B5EF4-FFF2-40B4-BE49-F238E27FC236}">
                    <a16:creationId xmlns:a16="http://schemas.microsoft.com/office/drawing/2014/main" id="{49EB6F61-E841-477D-89EC-7FA857E0D69C}"/>
                  </a:ext>
                </a:extLst>
              </p:cNvPr>
              <p:cNvSpPr/>
              <p:nvPr/>
            </p:nvSpPr>
            <p:spPr>
              <a:xfrm>
                <a:off x="1063634" y="6066332"/>
                <a:ext cx="216000" cy="180000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636A7913-9E13-4DA4-A9B7-1F7DA3F02A2D}"/>
                  </a:ext>
                </a:extLst>
              </p:cNvPr>
              <p:cNvGrpSpPr/>
              <p:nvPr/>
            </p:nvGrpSpPr>
            <p:grpSpPr>
              <a:xfrm>
                <a:off x="1662545" y="5884843"/>
                <a:ext cx="1742694" cy="349702"/>
                <a:chOff x="1662545" y="5884843"/>
                <a:chExt cx="1742694" cy="3497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F34F2ADC-2325-4318-9828-5F46C94341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98646ED4-6AEF-42BF-9869-2C832A516A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EC382D57-D993-4948-B753-3E730437DA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4E2A7A8A-4824-4D4A-8F7A-9809E2BB65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>
                      <a:extLst>
                        <a:ext uri="{FF2B5EF4-FFF2-40B4-BE49-F238E27FC236}">
                          <a16:creationId xmlns:a16="http://schemas.microsoft.com/office/drawing/2014/main" id="{8AEE4D59-08B8-49F3-B56F-5463B99654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20367B57-C40B-4951-9A99-A510A9D7B3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文本框 81">
                      <a:extLst>
                        <a:ext uri="{FF2B5EF4-FFF2-40B4-BE49-F238E27FC236}">
                          <a16:creationId xmlns:a16="http://schemas.microsoft.com/office/drawing/2014/main" id="{DE76E7EF-D545-4A85-918F-3968D999FD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2580DB92-9BEE-46C4-A028-E571638CA3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5884843"/>
                      <a:ext cx="532015" cy="34970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0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FE579F6-1DC0-40BF-BC55-8147F0B74524}"/>
                  </a:ext>
                </a:extLst>
              </p:cNvPr>
              <p:cNvGrpSpPr/>
              <p:nvPr/>
            </p:nvGrpSpPr>
            <p:grpSpPr>
              <a:xfrm>
                <a:off x="1662545" y="4560388"/>
                <a:ext cx="1742694" cy="627321"/>
                <a:chOff x="1662545" y="4560388"/>
                <a:chExt cx="1742694" cy="6273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文本框 69">
                      <a:extLst>
                        <a:ext uri="{FF2B5EF4-FFF2-40B4-BE49-F238E27FC236}">
                          <a16:creationId xmlns:a16="http://schemas.microsoft.com/office/drawing/2014/main" id="{0EC94671-3141-45BF-9224-527628C209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4" name="文本框 23">
                      <a:extLst>
                        <a:ext uri="{FF2B5EF4-FFF2-40B4-BE49-F238E27FC236}">
                          <a16:creationId xmlns:a16="http://schemas.microsoft.com/office/drawing/2014/main" id="{024972A2-7AFA-4A04-8801-9AE3BD1A14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6254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文本框 70">
                      <a:extLst>
                        <a:ext uri="{FF2B5EF4-FFF2-40B4-BE49-F238E27FC236}">
                          <a16:creationId xmlns:a16="http://schemas.microsoft.com/office/drawing/2014/main" id="{68D536FE-2D9D-424E-B4FC-79AEB69D5F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0A38F205-370E-474E-BB7C-69E6757824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610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11622FA5-256D-4A90-9ADA-B6FBCF6806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6" name="文本框 25">
                      <a:extLst>
                        <a:ext uri="{FF2B5EF4-FFF2-40B4-BE49-F238E27FC236}">
                          <a16:creationId xmlns:a16="http://schemas.microsoft.com/office/drawing/2014/main" id="{E3DCF6A4-BE57-4731-B451-60D9D047D1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9665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文本框 72">
                      <a:extLst>
                        <a:ext uri="{FF2B5EF4-FFF2-40B4-BE49-F238E27FC236}">
                          <a16:creationId xmlns:a16="http://schemas.microsoft.com/office/drawing/2014/main" id="{CB1F3556-6504-420A-B343-0D760C5EC0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3600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CFBD74B3-FE9F-4470-96C9-37D8DF4E93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3224" y="4838007"/>
                      <a:ext cx="532015" cy="34970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DC6264A3-06B9-4F72-A66A-B79B9AA41594}"/>
                    </a:ext>
                  </a:extLst>
                </p:cNvPr>
                <p:cNvGrpSpPr/>
                <p:nvPr/>
              </p:nvGrpSpPr>
              <p:grpSpPr>
                <a:xfrm>
                  <a:off x="1915483" y="4560388"/>
                  <a:ext cx="1173135" cy="288000"/>
                  <a:chOff x="1745672" y="6229706"/>
                  <a:chExt cx="1173135" cy="288000"/>
                </a:xfrm>
              </p:grpSpPr>
              <p:cxnSp>
                <p:nvCxnSpPr>
                  <p:cNvPr id="75" name="直接连接符 74">
                    <a:extLst>
                      <a:ext uri="{FF2B5EF4-FFF2-40B4-BE49-F238E27FC236}">
                        <a16:creationId xmlns:a16="http://schemas.microsoft.com/office/drawing/2014/main" id="{701EA9A3-D9A0-496F-A215-B78E66A565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74567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7455D34C-F4FA-45AA-8910-5D52FE1585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36717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95306197-6C5E-48D0-8021-3F1AF6A0DE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7762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18946319-FB48-4129-9D6A-9505D978CD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18806" y="6229706"/>
                    <a:ext cx="1" cy="288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2C52D15-6811-437E-AF71-BD6E61FE7E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25545" y="5682592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EFE3DC8-93DF-4BBD-BFA1-30AD4DCE3E88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647" y="5645684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57EE138-723D-4720-AAA2-81C728E5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647" y="5645684"/>
                    <a:ext cx="367156" cy="34970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3333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52B3222D-4F96-401F-A81F-1CF87A0C1A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49" y="4838007"/>
                    <a:ext cx="457108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3BD8F57-17F5-47D2-BDAA-321C23F160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249" y="4838007"/>
                    <a:ext cx="457108" cy="34970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667" r="-14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B77367E7-020D-4B81-83D3-E9E3E65D03E4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647" y="5192390"/>
                    <a:ext cx="367156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45B8812D-817D-4535-B8AD-28001E2F4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9647" y="5192390"/>
                    <a:ext cx="367156" cy="34970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D55C78D8-14FE-4045-97AB-42D7CE947B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0895" y="6240790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FEB53926-3C91-4BF0-A1DA-1BFB534F535D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49" y="5645684"/>
                    <a:ext cx="271549" cy="349702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3600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1DCDE4AE-F1AF-4FB1-A4E2-D016E87ECD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349" y="5645684"/>
                    <a:ext cx="271549" cy="34970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667" r="-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2B556FE-16BF-4F26-AEAC-306195CEA05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25544" y="5240924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08934D1-C791-4833-8779-D4C0657702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067606" y="5678675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BBDE5CCE-437C-4D95-952A-5FAEBEAE12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067605" y="5237007"/>
                <a:ext cx="1" cy="288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9408E968-B8E3-4950-A47E-5FFCAA951C06}"/>
                  </a:ext>
                </a:extLst>
              </p:cNvPr>
              <p:cNvSpPr/>
              <p:nvPr/>
            </p:nvSpPr>
            <p:spPr>
              <a:xfrm>
                <a:off x="3922345" y="576763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64EC20E-D175-48E7-B442-F24DD1F37752}"/>
                  </a:ext>
                </a:extLst>
              </p:cNvPr>
              <p:cNvSpPr/>
              <p:nvPr/>
            </p:nvSpPr>
            <p:spPr>
              <a:xfrm>
                <a:off x="1099347" y="472965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CDC7018A-3786-4ABA-BB39-4FC27D28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72625" y="3612379"/>
              <a:ext cx="735330" cy="392430"/>
            </a:xfrm>
            <a:prstGeom prst="rect">
              <a:avLst/>
            </a:prstGeom>
          </p:spPr>
        </p:pic>
        <p:cxnSp>
          <p:nvCxnSpPr>
            <p:cNvPr id="87" name="直接连接符 9">
              <a:extLst>
                <a:ext uri="{FF2B5EF4-FFF2-40B4-BE49-F238E27FC236}">
                  <a16:creationId xmlns:a16="http://schemas.microsoft.com/office/drawing/2014/main" id="{1A0B6332-E60A-4D3F-888D-BD3A7D08C8AC}"/>
                </a:ext>
              </a:extLst>
            </p:cNvPr>
            <p:cNvCxnSpPr>
              <a:cxnSpLocks/>
              <a:stCxn id="69" idx="0"/>
              <a:endCxn id="86" idx="3"/>
            </p:cNvCxnSpPr>
            <p:nvPr/>
          </p:nvCxnSpPr>
          <p:spPr>
            <a:xfrm rot="16200000" flipH="1">
              <a:off x="8337067" y="1037706"/>
              <a:ext cx="2115851" cy="3425924"/>
            </a:xfrm>
            <a:prstGeom prst="bentConnector4">
              <a:avLst>
                <a:gd name="adj1" fmla="val -29400"/>
                <a:gd name="adj2" fmla="val 106673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5E32D1AD-E0B2-4E6D-A889-2FB08119AD21}"/>
                </a:ext>
              </a:extLst>
            </p:cNvPr>
            <p:cNvSpPr/>
            <p:nvPr/>
          </p:nvSpPr>
          <p:spPr>
            <a:xfrm>
              <a:off x="10971575" y="3747294"/>
              <a:ext cx="114212" cy="1226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49">
              <a:extLst>
                <a:ext uri="{FF2B5EF4-FFF2-40B4-BE49-F238E27FC236}">
                  <a16:creationId xmlns:a16="http://schemas.microsoft.com/office/drawing/2014/main" id="{92494F64-76E8-43E0-9815-226F4E07DA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72931" y="2592030"/>
              <a:ext cx="684000" cy="1915388"/>
            </a:xfrm>
            <a:prstGeom prst="bentConnector2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52">
              <a:extLst>
                <a:ext uri="{FF2B5EF4-FFF2-40B4-BE49-F238E27FC236}">
                  <a16:creationId xmlns:a16="http://schemas.microsoft.com/office/drawing/2014/main" id="{B9F1F59F-FA54-4DE9-B70D-B358AE7E5587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 rot="16200000" flipH="1">
              <a:off x="9553776" y="2908212"/>
              <a:ext cx="522288" cy="1101127"/>
            </a:xfrm>
            <a:prstGeom prst="bentConnector2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653CF0B-F697-40F2-8A12-46D91E13F01F}"/>
                </a:ext>
              </a:extLst>
            </p:cNvPr>
            <p:cNvSpPr txBox="1"/>
            <p:nvPr/>
          </p:nvSpPr>
          <p:spPr>
            <a:xfrm>
              <a:off x="10788679" y="2579589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30CE93E0-6E4B-41FF-A65B-DF3D431937F2}"/>
                </a:ext>
              </a:extLst>
            </p:cNvPr>
            <p:cNvSpPr txBox="1"/>
            <p:nvPr/>
          </p:nvSpPr>
          <p:spPr>
            <a:xfrm>
              <a:off x="8284529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EB2E8A79-B5FF-4F56-9AE8-2EE9F8017597}"/>
                </a:ext>
              </a:extLst>
            </p:cNvPr>
            <p:cNvSpPr txBox="1"/>
            <p:nvPr/>
          </p:nvSpPr>
          <p:spPr>
            <a:xfrm>
              <a:off x="8669081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A717744-E843-407B-8976-9EA7101FA69B}"/>
                </a:ext>
              </a:extLst>
            </p:cNvPr>
            <p:cNvSpPr txBox="1"/>
            <p:nvPr/>
          </p:nvSpPr>
          <p:spPr>
            <a:xfrm>
              <a:off x="9067831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04CDAE1-E512-422C-BEF0-3F25B59C6042}"/>
                </a:ext>
              </a:extLst>
            </p:cNvPr>
            <p:cNvSpPr txBox="1"/>
            <p:nvPr/>
          </p:nvSpPr>
          <p:spPr>
            <a:xfrm>
              <a:off x="9465369" y="1126700"/>
              <a:ext cx="3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EE221A6C-115F-4769-BD7C-4E7B715E822C}"/>
                    </a:ext>
                  </a:extLst>
                </p:cNvPr>
                <p:cNvSpPr txBox="1"/>
                <p:nvPr/>
              </p:nvSpPr>
              <p:spPr>
                <a:xfrm>
                  <a:off x="7433578" y="3566843"/>
                  <a:ext cx="5320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EE221A6C-115F-4769-BD7C-4E7B715E82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578" y="3566843"/>
                  <a:ext cx="532002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703E254-D91F-41C6-BA4B-06041E207058}"/>
                </a:ext>
              </a:extLst>
            </p:cNvPr>
            <p:cNvSpPr/>
            <p:nvPr/>
          </p:nvSpPr>
          <p:spPr>
            <a:xfrm>
              <a:off x="6961320" y="5818208"/>
              <a:ext cx="630998" cy="848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0" b="1" dirty="0">
                  <a:solidFill>
                    <a:srgbClr val="FF0000"/>
                  </a:solidFill>
                  <a:latin typeface="7-Segment" pitchFamily="2"/>
                </a:rPr>
                <a:t>9</a:t>
              </a:r>
              <a:endParaRPr lang="zh-CN" altLang="en-US" sz="6000" dirty="0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C41941C5-B342-48D2-B16B-81254817A9FC}"/>
                </a:ext>
              </a:extLst>
            </p:cNvPr>
            <p:cNvSpPr/>
            <p:nvPr/>
          </p:nvSpPr>
          <p:spPr>
            <a:xfrm>
              <a:off x="8423555" y="386991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2" name="直接连接符 159">
              <a:extLst>
                <a:ext uri="{FF2B5EF4-FFF2-40B4-BE49-F238E27FC236}">
                  <a16:creationId xmlns:a16="http://schemas.microsoft.com/office/drawing/2014/main" id="{1D40C67F-868D-418A-AB1D-F734B3AEF195}"/>
                </a:ext>
              </a:extLst>
            </p:cNvPr>
            <p:cNvCxnSpPr>
              <a:cxnSpLocks/>
              <a:stCxn id="79" idx="2"/>
              <a:endCxn id="99" idx="0"/>
            </p:cNvCxnSpPr>
            <p:nvPr/>
          </p:nvCxnSpPr>
          <p:spPr>
            <a:xfrm rot="5400000">
              <a:off x="6556740" y="3917711"/>
              <a:ext cx="2620576" cy="1180418"/>
            </a:xfrm>
            <a:prstGeom prst="bentConnector3">
              <a:avLst>
                <a:gd name="adj1" fmla="val 5972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59">
              <a:extLst>
                <a:ext uri="{FF2B5EF4-FFF2-40B4-BE49-F238E27FC236}">
                  <a16:creationId xmlns:a16="http://schemas.microsoft.com/office/drawing/2014/main" id="{493B4EC6-62AC-4620-99C0-86D6A63FDBBF}"/>
                </a:ext>
              </a:extLst>
            </p:cNvPr>
            <p:cNvCxnSpPr>
              <a:cxnSpLocks/>
              <a:stCxn id="80" idx="2"/>
              <a:endCxn id="99" idx="0"/>
            </p:cNvCxnSpPr>
            <p:nvPr/>
          </p:nvCxnSpPr>
          <p:spPr>
            <a:xfrm rot="5400000">
              <a:off x="6758520" y="3715931"/>
              <a:ext cx="2620576" cy="1583978"/>
            </a:xfrm>
            <a:prstGeom prst="bentConnector3">
              <a:avLst>
                <a:gd name="adj1" fmla="val 677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59">
              <a:extLst>
                <a:ext uri="{FF2B5EF4-FFF2-40B4-BE49-F238E27FC236}">
                  <a16:creationId xmlns:a16="http://schemas.microsoft.com/office/drawing/2014/main" id="{5E804774-4452-4050-B7B7-DD877D6EC4C9}"/>
                </a:ext>
              </a:extLst>
            </p:cNvPr>
            <p:cNvCxnSpPr>
              <a:cxnSpLocks/>
              <a:stCxn id="81" idx="2"/>
              <a:endCxn id="99" idx="0"/>
            </p:cNvCxnSpPr>
            <p:nvPr/>
          </p:nvCxnSpPr>
          <p:spPr>
            <a:xfrm rot="5400000">
              <a:off x="6960300" y="3514151"/>
              <a:ext cx="2620576" cy="1987538"/>
            </a:xfrm>
            <a:prstGeom prst="bentConnector3">
              <a:avLst>
                <a:gd name="adj1" fmla="val 7495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59">
              <a:extLst>
                <a:ext uri="{FF2B5EF4-FFF2-40B4-BE49-F238E27FC236}">
                  <a16:creationId xmlns:a16="http://schemas.microsoft.com/office/drawing/2014/main" id="{49110DBD-D900-474F-B250-822D7FB12DCC}"/>
                </a:ext>
              </a:extLst>
            </p:cNvPr>
            <p:cNvCxnSpPr>
              <a:cxnSpLocks/>
              <a:stCxn id="82" idx="2"/>
              <a:endCxn id="99" idx="0"/>
            </p:cNvCxnSpPr>
            <p:nvPr/>
          </p:nvCxnSpPr>
          <p:spPr>
            <a:xfrm rot="5400000">
              <a:off x="7162080" y="3312372"/>
              <a:ext cx="2620576" cy="2391097"/>
            </a:xfrm>
            <a:prstGeom prst="bentConnector3">
              <a:avLst>
                <a:gd name="adj1" fmla="val 8256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1A68C8AF-2114-4D72-9E57-E67E95D67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3713" y="5543327"/>
              <a:ext cx="123207" cy="1685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A181DE17-F0D0-4963-A4B9-D54268E7C903}"/>
                </a:ext>
              </a:extLst>
            </p:cNvPr>
            <p:cNvSpPr txBox="1"/>
            <p:nvPr/>
          </p:nvSpPr>
          <p:spPr>
            <a:xfrm>
              <a:off x="7016468" y="5430660"/>
              <a:ext cx="319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4</a:t>
              </a:r>
              <a:endParaRPr lang="zh-CN" altLang="en-US" sz="1600" dirty="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F5D325-D442-4740-AEBD-ABE7CDF8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49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20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</a:rPr>
              <a:t>带并行</a:t>
            </a:r>
            <a:r>
              <a:rPr lang="zh-CN" altLang="en-US" sz="4000" b="1" dirty="0">
                <a:solidFill>
                  <a:srgbClr val="FF0000"/>
                </a:solidFill>
              </a:rPr>
              <a:t>预置端</a:t>
            </a:r>
            <a:r>
              <a:rPr lang="zh-CN" altLang="en-US" sz="4000" dirty="0"/>
              <a:t>的寄存器</a:t>
            </a:r>
            <a:r>
              <a:rPr lang="en-US" altLang="zh-CN" sz="4000" dirty="0"/>
              <a:t>(</a:t>
            </a:r>
            <a:r>
              <a:rPr lang="zh-CN" altLang="en-US" sz="4000" b="1" dirty="0"/>
              <a:t>行为描述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090D55A-ADDA-4D79-85B8-AD90EDA88BCB}"/>
              </a:ext>
            </a:extLst>
          </p:cNvPr>
          <p:cNvGrpSpPr/>
          <p:nvPr/>
        </p:nvGrpSpPr>
        <p:grpSpPr>
          <a:xfrm>
            <a:off x="1727628" y="5009804"/>
            <a:ext cx="3293223" cy="1490749"/>
            <a:chOff x="6688977" y="993838"/>
            <a:chExt cx="3293223" cy="14907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7ED62B-1F89-4D96-B4F6-D758D879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6338" y="993838"/>
              <a:ext cx="2565862" cy="149074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059631F-0019-41A0-A3F2-4B1E9070CE82}"/>
                </a:ext>
              </a:extLst>
            </p:cNvPr>
            <p:cNvSpPr txBox="1"/>
            <p:nvPr/>
          </p:nvSpPr>
          <p:spPr>
            <a:xfrm>
              <a:off x="6688977" y="1457497"/>
              <a:ext cx="713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RTL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7F6B3F3-413E-4A48-B25E-45E603124670}"/>
              </a:ext>
            </a:extLst>
          </p:cNvPr>
          <p:cNvGrpSpPr/>
          <p:nvPr/>
        </p:nvGrpSpPr>
        <p:grpSpPr>
          <a:xfrm>
            <a:off x="5062321" y="1154749"/>
            <a:ext cx="7041225" cy="4735458"/>
            <a:chOff x="5062321" y="1154749"/>
            <a:chExt cx="7041225" cy="47354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4559B7E-0229-490E-8E70-49D1AC32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62321" y="1154749"/>
              <a:ext cx="7041225" cy="4735458"/>
            </a:xfrm>
            <a:prstGeom prst="rect">
              <a:avLst/>
            </a:prstGeom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D1D49B3-1FCF-41D5-93B4-DCD4CEFFAFFA}"/>
                </a:ext>
              </a:extLst>
            </p:cNvPr>
            <p:cNvSpPr txBox="1"/>
            <p:nvPr/>
          </p:nvSpPr>
          <p:spPr>
            <a:xfrm>
              <a:off x="5192647" y="2999258"/>
              <a:ext cx="1580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</a:rPr>
                <a:t>Synthesis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流程图: 多文档 76">
            <a:extLst>
              <a:ext uri="{FF2B5EF4-FFF2-40B4-BE49-F238E27FC236}">
                <a16:creationId xmlns:a16="http://schemas.microsoft.com/office/drawing/2014/main" id="{0EEFB41D-5080-4E97-8391-BE8C7700DC72}"/>
              </a:ext>
            </a:extLst>
          </p:cNvPr>
          <p:cNvSpPr/>
          <p:nvPr/>
        </p:nvSpPr>
        <p:spPr>
          <a:xfrm>
            <a:off x="10591788" y="161989"/>
            <a:ext cx="1153903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74C8F8-9755-48E5-B2DB-6C2CFA6D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5" y="4893973"/>
            <a:ext cx="1384548" cy="174991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C957C83-0585-41E1-8D83-35E2E9552A2A}"/>
              </a:ext>
            </a:extLst>
          </p:cNvPr>
          <p:cNvGrpSpPr/>
          <p:nvPr/>
        </p:nvGrpSpPr>
        <p:grpSpPr>
          <a:xfrm>
            <a:off x="253625" y="986445"/>
            <a:ext cx="4522038" cy="3713018"/>
            <a:chOff x="253625" y="986445"/>
            <a:chExt cx="4522038" cy="37130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90D74D1-B92B-4068-92CA-50CEFD76E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877" y="1005318"/>
              <a:ext cx="4212880" cy="3644270"/>
            </a:xfrm>
            <a:prstGeom prst="rect">
              <a:avLst/>
            </a:prstGeom>
          </p:spPr>
        </p:pic>
        <p:sp>
          <p:nvSpPr>
            <p:cNvPr id="36" name="矩形: 折角 35">
              <a:extLst>
                <a:ext uri="{FF2B5EF4-FFF2-40B4-BE49-F238E27FC236}">
                  <a16:creationId xmlns:a16="http://schemas.microsoft.com/office/drawing/2014/main" id="{BBB6C0B6-B1DC-44A2-8C1A-A324F4C56CB5}"/>
                </a:ext>
              </a:extLst>
            </p:cNvPr>
            <p:cNvSpPr/>
            <p:nvPr/>
          </p:nvSpPr>
          <p:spPr>
            <a:xfrm>
              <a:off x="253625" y="986445"/>
              <a:ext cx="4522038" cy="3713018"/>
            </a:xfrm>
            <a:prstGeom prst="foldedCorner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DACB70-0278-49D1-A794-D1CB6B7B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8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EF540-D4AC-4A7E-BCDD-536743BE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两片</a:t>
            </a:r>
            <a:r>
              <a:rPr lang="en-US" altLang="zh-CN" dirty="0"/>
              <a:t>7</a:t>
            </a:r>
            <a:r>
              <a:rPr lang="en-US" altLang="zh-CN" spc="0" dirty="0"/>
              <a:t>4LS16</a:t>
            </a:r>
            <a:r>
              <a:rPr lang="en-US" altLang="zh-CN" dirty="0"/>
              <a:t>1</a:t>
            </a:r>
            <a:r>
              <a:rPr lang="zh-CN" altLang="en-US" dirty="0"/>
              <a:t>构造</a:t>
            </a:r>
            <a:r>
              <a:rPr lang="en-US" altLang="zh-CN" dirty="0"/>
              <a:t>60</a:t>
            </a:r>
            <a:r>
              <a:rPr lang="zh-CN" altLang="en-US" dirty="0"/>
              <a:t>进制时钟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仿真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298CFB4F-D1F5-48E8-BDAD-E87B3F3244A3}"/>
              </a:ext>
            </a:extLst>
          </p:cNvPr>
          <p:cNvSpPr/>
          <p:nvPr/>
        </p:nvSpPr>
        <p:spPr>
          <a:xfrm>
            <a:off x="10665099" y="210685"/>
            <a:ext cx="1122348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Clock60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270155-D163-436D-AED7-767C5384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4" y="5034554"/>
            <a:ext cx="7440080" cy="16452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3B034F-4DFC-4A57-9ACC-04FB0BFB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" y="953532"/>
            <a:ext cx="3598435" cy="586047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9586AA6-7654-4175-B106-558FDE2C16A4}"/>
              </a:ext>
            </a:extLst>
          </p:cNvPr>
          <p:cNvSpPr/>
          <p:nvPr/>
        </p:nvSpPr>
        <p:spPr>
          <a:xfrm>
            <a:off x="3778472" y="3579314"/>
            <a:ext cx="630998" cy="848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7-Segment" pitchFamily="2"/>
              </a:rPr>
              <a:t>5</a:t>
            </a:r>
            <a:endParaRPr lang="zh-CN" altLang="en-US" sz="6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31F063-673D-4342-A4EC-AB4118038498}"/>
              </a:ext>
            </a:extLst>
          </p:cNvPr>
          <p:cNvSpPr/>
          <p:nvPr/>
        </p:nvSpPr>
        <p:spPr>
          <a:xfrm>
            <a:off x="3778472" y="5613161"/>
            <a:ext cx="630998" cy="848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7-Segment" pitchFamily="2"/>
              </a:rPr>
              <a:t>9</a:t>
            </a:r>
            <a:endParaRPr lang="zh-CN" altLang="en-US" sz="6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F9014B-3F95-4373-A6A3-8912D05433A2}"/>
              </a:ext>
            </a:extLst>
          </p:cNvPr>
          <p:cNvGrpSpPr/>
          <p:nvPr/>
        </p:nvGrpSpPr>
        <p:grpSpPr>
          <a:xfrm>
            <a:off x="7525789" y="997527"/>
            <a:ext cx="4394662" cy="3873731"/>
            <a:chOff x="7525789" y="997527"/>
            <a:chExt cx="4394662" cy="387373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79FC2C6-7F0E-40FF-B5DB-4770DB07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869" y="1162548"/>
              <a:ext cx="4004916" cy="3609458"/>
            </a:xfrm>
            <a:prstGeom prst="rect">
              <a:avLst/>
            </a:prstGeom>
          </p:spPr>
        </p:pic>
        <p:sp>
          <p:nvSpPr>
            <p:cNvPr id="18" name="矩形: 折角 17">
              <a:extLst>
                <a:ext uri="{FF2B5EF4-FFF2-40B4-BE49-F238E27FC236}">
                  <a16:creationId xmlns:a16="http://schemas.microsoft.com/office/drawing/2014/main" id="{15583FC0-0D13-4B4B-9A6B-74885A8EB353}"/>
                </a:ext>
              </a:extLst>
            </p:cNvPr>
            <p:cNvSpPr/>
            <p:nvPr/>
          </p:nvSpPr>
          <p:spPr>
            <a:xfrm>
              <a:off x="7525789" y="997527"/>
              <a:ext cx="4394662" cy="3873731"/>
            </a:xfrm>
            <a:prstGeom prst="foldedCorner">
              <a:avLst>
                <a:gd name="adj" fmla="val 1556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F3149D-431D-431A-BD73-9AA2E002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50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15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65CF7-261A-4CAE-9B95-38D6A412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秒 表</a:t>
            </a: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CB43B430-AA53-49A3-81C3-05E1FB73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0908" y="5289527"/>
            <a:ext cx="3642519" cy="10454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7857816-FF85-472F-8187-F29C64A7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1991" r="12495" b="7873"/>
          <a:stretch/>
        </p:blipFill>
        <p:spPr bwMode="auto">
          <a:xfrm>
            <a:off x="257308" y="1100386"/>
            <a:ext cx="1966476" cy="238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F409B74D-7A8E-4864-B502-83E85A0923D5}"/>
              </a:ext>
            </a:extLst>
          </p:cNvPr>
          <p:cNvGrpSpPr/>
          <p:nvPr/>
        </p:nvGrpSpPr>
        <p:grpSpPr>
          <a:xfrm>
            <a:off x="1759162" y="1100386"/>
            <a:ext cx="9633496" cy="5167822"/>
            <a:chOff x="1759162" y="1100386"/>
            <a:chExt cx="9633496" cy="5167822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0919AAB5-6AE0-455A-B8DC-2C37ABD74B04}"/>
                </a:ext>
              </a:extLst>
            </p:cNvPr>
            <p:cNvSpPr/>
            <p:nvPr/>
          </p:nvSpPr>
          <p:spPr>
            <a:xfrm>
              <a:off x="4183562" y="1100386"/>
              <a:ext cx="2526159" cy="51678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stopwatch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C5D2DE3-D39F-470E-8EBE-32B07A825FAB}"/>
                </a:ext>
              </a:extLst>
            </p:cNvPr>
            <p:cNvSpPr/>
            <p:nvPr/>
          </p:nvSpPr>
          <p:spPr>
            <a:xfrm>
              <a:off x="7645850" y="2240670"/>
              <a:ext cx="1593480" cy="24395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X7Seg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7E1AC82-82AC-42EE-AD0F-42ECB41606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9239330" y="3459534"/>
              <a:ext cx="564772" cy="9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2909E95-6FDB-4CAC-8FD6-DB9DAEA96D5B}"/>
                </a:ext>
              </a:extLst>
            </p:cNvPr>
            <p:cNvCxnSpPr/>
            <p:nvPr/>
          </p:nvCxnSpPr>
          <p:spPr>
            <a:xfrm flipH="1">
              <a:off x="9399390" y="3343687"/>
              <a:ext cx="154379" cy="26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04146C5-8698-43D8-A827-5E8CDEB6D0F4}"/>
                </a:ext>
              </a:extLst>
            </p:cNvPr>
            <p:cNvSpPr txBox="1"/>
            <p:nvPr/>
          </p:nvSpPr>
          <p:spPr>
            <a:xfrm>
              <a:off x="9275936" y="317941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7</a:t>
              </a:r>
              <a:endParaRPr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F871E2E-DC7F-4A11-987B-DB2FCEC11C44}"/>
                    </a:ext>
                  </a:extLst>
                </p:cNvPr>
                <p:cNvSpPr txBox="1"/>
                <p:nvPr/>
              </p:nvSpPr>
              <p:spPr>
                <a:xfrm>
                  <a:off x="9266258" y="3539198"/>
                  <a:ext cx="5099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A</a:t>
                  </a:r>
                  <a14:m>
                    <m:oMath xmlns:m="http://schemas.openxmlformats.org/officeDocument/2006/math"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F871E2E-DC7F-4A11-987B-DB2FCEC11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258" y="3539198"/>
                  <a:ext cx="50994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571"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FEDAF40A-389E-4463-9649-61E39ACCF7D9}"/>
                </a:ext>
              </a:extLst>
            </p:cNvPr>
            <p:cNvCxnSpPr/>
            <p:nvPr/>
          </p:nvCxnSpPr>
          <p:spPr>
            <a:xfrm rot="5400000" flipV="1">
              <a:off x="7762578" y="2060671"/>
              <a:ext cx="36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6923C8F-1444-43F7-BA82-3E31BF50B455}"/>
                </a:ext>
              </a:extLst>
            </p:cNvPr>
            <p:cNvCxnSpPr/>
            <p:nvPr/>
          </p:nvCxnSpPr>
          <p:spPr>
            <a:xfrm rot="5400000" flipV="1">
              <a:off x="8637733" y="2060671"/>
              <a:ext cx="36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C9C587-5D45-4C7C-91FF-F6A2E0894445}"/>
                </a:ext>
              </a:extLst>
            </p:cNvPr>
            <p:cNvSpPr/>
            <p:nvPr/>
          </p:nvSpPr>
          <p:spPr>
            <a:xfrm>
              <a:off x="8528744" y="1572895"/>
              <a:ext cx="577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BTNC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014A872-1616-4C5D-B262-B950A614C69D}"/>
                </a:ext>
              </a:extLst>
            </p:cNvPr>
            <p:cNvSpPr/>
            <p:nvPr/>
          </p:nvSpPr>
          <p:spPr>
            <a:xfrm>
              <a:off x="8619501" y="2226774"/>
              <a:ext cx="364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/>
                <a:t>clr</a:t>
              </a:r>
              <a:endParaRPr lang="zh-CN" altLang="en-US" sz="14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A962F55-2AE3-40F9-BEBB-53A70764E710}"/>
                </a:ext>
              </a:extLst>
            </p:cNvPr>
            <p:cNvSpPr/>
            <p:nvPr/>
          </p:nvSpPr>
          <p:spPr>
            <a:xfrm>
              <a:off x="7768770" y="2263909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/>
                <a:t>clk</a:t>
              </a:r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EF7BEDF-2A21-46FA-A69A-CBAAADB1C80F}"/>
                </a:ext>
              </a:extLst>
            </p:cNvPr>
            <p:cNvSpPr/>
            <p:nvPr/>
          </p:nvSpPr>
          <p:spPr>
            <a:xfrm>
              <a:off x="8493810" y="3301536"/>
              <a:ext cx="731414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zh-CN" altLang="en-US" sz="1400" dirty="0"/>
                <a:t>2g</a:t>
              </a:r>
              <a:r>
                <a:rPr lang="en-US" altLang="zh-CN" sz="1400" dirty="0"/>
                <a:t>[6:0]</a:t>
              </a:r>
              <a:endParaRPr lang="zh-CN" altLang="en-US" sz="14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42A54F-A286-4895-B8DB-145CAB4236E0}"/>
                </a:ext>
              </a:extLst>
            </p:cNvPr>
            <p:cNvSpPr/>
            <p:nvPr/>
          </p:nvSpPr>
          <p:spPr>
            <a:xfrm>
              <a:off x="8585321" y="2768627"/>
              <a:ext cx="7056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an[7:0]</a:t>
              </a:r>
              <a:endParaRPr lang="zh-CN" altLang="en-US" sz="1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7D26E17-3D8A-45B8-B0B3-034935575D09}"/>
                </a:ext>
              </a:extLst>
            </p:cNvPr>
            <p:cNvSpPr/>
            <p:nvPr/>
          </p:nvSpPr>
          <p:spPr>
            <a:xfrm>
              <a:off x="8862626" y="3852338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/>
                <a:t>dp</a:t>
              </a:r>
              <a:endParaRPr lang="zh-CN" altLang="en-US" sz="14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780A5D9-CF2D-4A45-B5E7-AC085C5E791F}"/>
                </a:ext>
              </a:extLst>
            </p:cNvPr>
            <p:cNvSpPr/>
            <p:nvPr/>
          </p:nvSpPr>
          <p:spPr>
            <a:xfrm>
              <a:off x="7406213" y="1572895"/>
              <a:ext cx="10727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CLK100MHZ</a:t>
              </a:r>
              <a:endParaRPr lang="zh-CN" altLang="en-US" sz="1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EB0E0-E168-4537-81BB-E5738B333E00}"/>
                </a:ext>
              </a:extLst>
            </p:cNvPr>
            <p:cNvSpPr/>
            <p:nvPr/>
          </p:nvSpPr>
          <p:spPr>
            <a:xfrm>
              <a:off x="7586341" y="3164536"/>
              <a:ext cx="785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x[15:12]</a:t>
              </a:r>
              <a:endParaRPr lang="zh-CN" altLang="en-US" sz="14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BD8A41A-5272-4643-9D45-A2EDCB0C178F}"/>
                </a:ext>
              </a:extLst>
            </p:cNvPr>
            <p:cNvSpPr/>
            <p:nvPr/>
          </p:nvSpPr>
          <p:spPr>
            <a:xfrm>
              <a:off x="7586341" y="3436329"/>
              <a:ext cx="6944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x[11:8]</a:t>
              </a:r>
              <a:endParaRPr lang="zh-CN" altLang="en-US" sz="14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BE09C1-630E-4720-9B03-FCEF4705F995}"/>
                </a:ext>
              </a:extLst>
            </p:cNvPr>
            <p:cNvSpPr/>
            <p:nvPr/>
          </p:nvSpPr>
          <p:spPr>
            <a:xfrm>
              <a:off x="7586340" y="3708122"/>
              <a:ext cx="6030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x[7:4]</a:t>
              </a:r>
              <a:endParaRPr lang="zh-CN" altLang="en-US" sz="14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7C8E839-0386-4B8F-B432-0710226485BE}"/>
                </a:ext>
              </a:extLst>
            </p:cNvPr>
            <p:cNvSpPr/>
            <p:nvPr/>
          </p:nvSpPr>
          <p:spPr>
            <a:xfrm>
              <a:off x="7586340" y="3979913"/>
              <a:ext cx="6030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x[3:0]</a:t>
              </a:r>
              <a:endParaRPr lang="zh-CN" altLang="en-US" sz="1400" dirty="0"/>
            </a:p>
          </p:txBody>
        </p:sp>
        <p:cxnSp>
          <p:nvCxnSpPr>
            <p:cNvPr id="30" name="直接箭头连接符 47">
              <a:extLst>
                <a:ext uri="{FF2B5EF4-FFF2-40B4-BE49-F238E27FC236}">
                  <a16:creationId xmlns:a16="http://schemas.microsoft.com/office/drawing/2014/main" id="{3A956FF0-3CFB-4EF0-9EE0-04162230C087}"/>
                </a:ext>
              </a:extLst>
            </p:cNvPr>
            <p:cNvCxnSpPr>
              <a:cxnSpLocks/>
              <a:stCxn id="127" idx="3"/>
              <a:endCxn id="22" idx="1"/>
            </p:cNvCxnSpPr>
            <p:nvPr/>
          </p:nvCxnSpPr>
          <p:spPr>
            <a:xfrm flipV="1">
              <a:off x="6341262" y="3318425"/>
              <a:ext cx="1245079" cy="9222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47">
              <a:extLst>
                <a:ext uri="{FF2B5EF4-FFF2-40B4-BE49-F238E27FC236}">
                  <a16:creationId xmlns:a16="http://schemas.microsoft.com/office/drawing/2014/main" id="{613A12F0-0858-4E36-9072-AC5FAB88C431}"/>
                </a:ext>
              </a:extLst>
            </p:cNvPr>
            <p:cNvCxnSpPr>
              <a:cxnSpLocks/>
              <a:stCxn id="126" idx="3"/>
              <a:endCxn id="23" idx="1"/>
            </p:cNvCxnSpPr>
            <p:nvPr/>
          </p:nvCxnSpPr>
          <p:spPr>
            <a:xfrm flipV="1">
              <a:off x="6341262" y="3590217"/>
              <a:ext cx="1245079" cy="10838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47">
              <a:extLst>
                <a:ext uri="{FF2B5EF4-FFF2-40B4-BE49-F238E27FC236}">
                  <a16:creationId xmlns:a16="http://schemas.microsoft.com/office/drawing/2014/main" id="{55E92CE4-90DD-44D2-8985-0111345E85CE}"/>
                </a:ext>
              </a:extLst>
            </p:cNvPr>
            <p:cNvCxnSpPr>
              <a:cxnSpLocks/>
              <a:stCxn id="116" idx="3"/>
              <a:endCxn id="24" idx="1"/>
            </p:cNvCxnSpPr>
            <p:nvPr/>
          </p:nvCxnSpPr>
          <p:spPr>
            <a:xfrm flipV="1">
              <a:off x="6355280" y="3862010"/>
              <a:ext cx="1231061" cy="1313926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47">
              <a:extLst>
                <a:ext uri="{FF2B5EF4-FFF2-40B4-BE49-F238E27FC236}">
                  <a16:creationId xmlns:a16="http://schemas.microsoft.com/office/drawing/2014/main" id="{D1230A5D-498D-4A83-ABAE-88227D9ED1F5}"/>
                </a:ext>
              </a:extLst>
            </p:cNvPr>
            <p:cNvCxnSpPr>
              <a:cxnSpLocks/>
              <a:stCxn id="58" idx="3"/>
              <a:endCxn id="25" idx="1"/>
            </p:cNvCxnSpPr>
            <p:nvPr/>
          </p:nvCxnSpPr>
          <p:spPr>
            <a:xfrm flipV="1">
              <a:off x="6355280" y="4133802"/>
              <a:ext cx="1231061" cy="1330087"/>
            </a:xfrm>
            <a:prstGeom prst="bentConnector3">
              <a:avLst>
                <a:gd name="adj1" fmla="val 5888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3C2AE01-4016-4EF6-9767-2EDBDAF3137A}"/>
                </a:ext>
              </a:extLst>
            </p:cNvPr>
            <p:cNvSpPr/>
            <p:nvPr/>
          </p:nvSpPr>
          <p:spPr>
            <a:xfrm>
              <a:off x="6708558" y="1232521"/>
              <a:ext cx="5245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[3:0]</a:t>
              </a:r>
              <a:endParaRPr lang="zh-CN" altLang="en-US" sz="14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3B0E296-4782-40A6-B33F-173843541199}"/>
                </a:ext>
              </a:extLst>
            </p:cNvPr>
            <p:cNvSpPr txBox="1"/>
            <p:nvPr/>
          </p:nvSpPr>
          <p:spPr>
            <a:xfrm>
              <a:off x="10690165" y="250784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分钟</a:t>
              </a:r>
              <a:endParaRPr lang="zh-CN" altLang="en-US" sz="12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EFCA193-2D5F-4676-B770-DC97DF863BF7}"/>
                </a:ext>
              </a:extLst>
            </p:cNvPr>
            <p:cNvSpPr txBox="1"/>
            <p:nvPr/>
          </p:nvSpPr>
          <p:spPr>
            <a:xfrm>
              <a:off x="10729494" y="336500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秒</a:t>
              </a:r>
              <a:endParaRPr lang="zh-CN" altLang="en-US" sz="1200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17D7ED2-DA87-4F28-86E0-A1570B1FDA01}"/>
                </a:ext>
              </a:extLst>
            </p:cNvPr>
            <p:cNvSpPr/>
            <p:nvPr/>
          </p:nvSpPr>
          <p:spPr>
            <a:xfrm>
              <a:off x="4603103" y="2893623"/>
              <a:ext cx="1738586" cy="11134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004BDDE-A5B4-4FBE-B8BC-7201A6959A44}"/>
                </a:ext>
              </a:extLst>
            </p:cNvPr>
            <p:cNvSpPr/>
            <p:nvPr/>
          </p:nvSpPr>
          <p:spPr>
            <a:xfrm>
              <a:off x="4617764" y="4553899"/>
              <a:ext cx="1738586" cy="12844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百分秒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80E97FD-1C1A-438E-A174-9161E34A5B9A}"/>
                </a:ext>
              </a:extLst>
            </p:cNvPr>
            <p:cNvSpPr/>
            <p:nvPr/>
          </p:nvSpPr>
          <p:spPr>
            <a:xfrm>
              <a:off x="4606200" y="4674702"/>
              <a:ext cx="463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  </a:t>
              </a:r>
              <a:r>
                <a:rPr lang="en-US" altLang="zh-CN" sz="1400" dirty="0" err="1"/>
                <a:t>clk</a:t>
              </a:r>
              <a:endParaRPr lang="zh-CN" altLang="en-US" sz="1400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E5815FC-3794-4A70-80CF-23849F98C6C0}"/>
                </a:ext>
              </a:extLst>
            </p:cNvPr>
            <p:cNvSpPr/>
            <p:nvPr/>
          </p:nvSpPr>
          <p:spPr>
            <a:xfrm>
              <a:off x="5811289" y="4726516"/>
              <a:ext cx="543991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/>
                <a:t>cout1</a:t>
              </a:r>
              <a:endParaRPr lang="zh-CN" altLang="en-US" sz="1400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EB71059-9FB2-423B-8A76-32451BDC4F77}"/>
                </a:ext>
              </a:extLst>
            </p:cNvPr>
            <p:cNvSpPr/>
            <p:nvPr/>
          </p:nvSpPr>
          <p:spPr>
            <a:xfrm>
              <a:off x="5971717" y="5310000"/>
              <a:ext cx="383563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/>
                <a:t>msl</a:t>
              </a:r>
              <a:endParaRPr lang="zh-CN" altLang="en-US" sz="1400" dirty="0"/>
            </a:p>
          </p:txBody>
        </p:sp>
        <p:cxnSp>
          <p:nvCxnSpPr>
            <p:cNvPr id="62" name="直接箭头连接符 47">
              <a:extLst>
                <a:ext uri="{FF2B5EF4-FFF2-40B4-BE49-F238E27FC236}">
                  <a16:creationId xmlns:a16="http://schemas.microsoft.com/office/drawing/2014/main" id="{A110FEDC-5E53-4921-A501-7E398264362C}"/>
                </a:ext>
              </a:extLst>
            </p:cNvPr>
            <p:cNvCxnSpPr>
              <a:cxnSpLocks/>
              <a:stCxn id="57" idx="3"/>
              <a:endCxn id="119" idx="3"/>
            </p:cNvCxnSpPr>
            <p:nvPr/>
          </p:nvCxnSpPr>
          <p:spPr>
            <a:xfrm flipH="1" flipV="1">
              <a:off x="4608305" y="3231738"/>
              <a:ext cx="1746975" cy="1648666"/>
            </a:xfrm>
            <a:prstGeom prst="bentConnector5">
              <a:avLst>
                <a:gd name="adj1" fmla="val -13085"/>
                <a:gd name="adj2" fmla="val 36494"/>
                <a:gd name="adj3" fmla="val 113085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97063BD-9EE9-49F0-A0AB-16189F38F3D7}"/>
                </a:ext>
              </a:extLst>
            </p:cNvPr>
            <p:cNvGrpSpPr/>
            <p:nvPr/>
          </p:nvGrpSpPr>
          <p:grpSpPr>
            <a:xfrm>
              <a:off x="1857066" y="4413045"/>
              <a:ext cx="1362271" cy="838532"/>
              <a:chOff x="1440042" y="5671777"/>
              <a:chExt cx="1362271" cy="838532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A6245BB-80A7-4987-B79C-B9707E8111E7}"/>
                  </a:ext>
                </a:extLst>
              </p:cNvPr>
              <p:cNvSpPr/>
              <p:nvPr/>
            </p:nvSpPr>
            <p:spPr>
              <a:xfrm>
                <a:off x="1440042" y="5674460"/>
                <a:ext cx="1362271" cy="8358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10Millisecond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90C9A3E-4BDB-463A-90D8-8EF5C9DB4757}"/>
                  </a:ext>
                </a:extLst>
              </p:cNvPr>
              <p:cNvSpPr/>
              <p:nvPr/>
            </p:nvSpPr>
            <p:spPr>
              <a:xfrm>
                <a:off x="2178463" y="5940805"/>
                <a:ext cx="620871" cy="307777"/>
              </a:xfrm>
              <a:prstGeom prst="rect">
                <a:avLst/>
              </a:prstGeom>
            </p:spPr>
            <p:txBody>
              <a:bodyPr wrap="none" rIns="36000">
                <a:spAutoFit/>
              </a:bodyPr>
              <a:lstStyle/>
              <a:p>
                <a:r>
                  <a:rPr lang="en-US" altLang="zh-CN" sz="1400" dirty="0" err="1"/>
                  <a:t>TenMS</a:t>
                </a:r>
                <a:endParaRPr lang="en-US" altLang="zh-CN" sz="1400" dirty="0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EDB3A5B-7EA0-4D80-8CE4-22FF59A0B358}"/>
                  </a:ext>
                </a:extLst>
              </p:cNvPr>
              <p:cNvSpPr/>
              <p:nvPr/>
            </p:nvSpPr>
            <p:spPr>
              <a:xfrm>
                <a:off x="2318490" y="5671777"/>
                <a:ext cx="3642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/>
                  <a:t>clr</a:t>
                </a:r>
                <a:endParaRPr lang="zh-CN" altLang="en-US" sz="1400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2F99A40-9BA8-4ED5-BF5E-9C8248687C15}"/>
                  </a:ext>
                </a:extLst>
              </p:cNvPr>
              <p:cNvSpPr/>
              <p:nvPr/>
            </p:nvSpPr>
            <p:spPr>
              <a:xfrm>
                <a:off x="1621074" y="5704270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/>
                  <a:t>clk</a:t>
                </a:r>
                <a:endParaRPr lang="zh-CN" altLang="en-US" sz="1400" dirty="0"/>
              </a:p>
            </p:txBody>
          </p:sp>
        </p:grpSp>
        <p:cxnSp>
          <p:nvCxnSpPr>
            <p:cNvPr id="68" name="直接箭头连接符 47">
              <a:extLst>
                <a:ext uri="{FF2B5EF4-FFF2-40B4-BE49-F238E27FC236}">
                  <a16:creationId xmlns:a16="http://schemas.microsoft.com/office/drawing/2014/main" id="{C9D091F7-0137-40B6-B687-2A8821295E22}"/>
                </a:ext>
              </a:extLst>
            </p:cNvPr>
            <p:cNvCxnSpPr>
              <a:cxnSpLocks/>
              <a:stCxn id="64" idx="3"/>
              <a:endCxn id="87" idx="3"/>
            </p:cNvCxnSpPr>
            <p:nvPr/>
          </p:nvCxnSpPr>
          <p:spPr>
            <a:xfrm flipV="1">
              <a:off x="3219337" y="4833223"/>
              <a:ext cx="1400277" cy="4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1C65C35-FA70-4C64-B2A3-0D10AB7EDBC4}"/>
                </a:ext>
              </a:extLst>
            </p:cNvPr>
            <p:cNvSpPr/>
            <p:nvPr/>
          </p:nvSpPr>
          <p:spPr>
            <a:xfrm>
              <a:off x="2657207" y="3887026"/>
              <a:ext cx="5209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/>
                <a:t>BTN</a:t>
              </a:r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FFE2EA-810E-4342-A0B4-06A4F5E94B64}"/>
                </a:ext>
              </a:extLst>
            </p:cNvPr>
            <p:cNvSpPr/>
            <p:nvPr/>
          </p:nvSpPr>
          <p:spPr>
            <a:xfrm>
              <a:off x="1759162" y="3881551"/>
              <a:ext cx="9460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CLK100MHZ</a:t>
              </a:r>
              <a:endParaRPr lang="zh-CN" altLang="en-US" sz="1200" dirty="0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DC331FF4-89DE-43FC-9A29-F68597A29151}"/>
                </a:ext>
              </a:extLst>
            </p:cNvPr>
            <p:cNvCxnSpPr>
              <a:cxnSpLocks/>
              <a:stCxn id="73" idx="3"/>
              <a:endCxn id="106" idx="1"/>
            </p:cNvCxnSpPr>
            <p:nvPr/>
          </p:nvCxnSpPr>
          <p:spPr>
            <a:xfrm>
              <a:off x="3971208" y="5170940"/>
              <a:ext cx="65692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21F0452-89F7-42FD-88B7-27AD3127868C}"/>
                </a:ext>
              </a:extLst>
            </p:cNvPr>
            <p:cNvSpPr/>
            <p:nvPr/>
          </p:nvSpPr>
          <p:spPr>
            <a:xfrm>
              <a:off x="3523909" y="5032440"/>
              <a:ext cx="447298" cy="276999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zh-CN" altLang="en-US" sz="1200" dirty="0"/>
                <a:t>BTN</a:t>
              </a:r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FA8B244D-76BA-4FC6-8520-546712F65D18}"/>
                </a:ext>
              </a:extLst>
            </p:cNvPr>
            <p:cNvCxnSpPr>
              <a:stCxn id="69" idx="2"/>
              <a:endCxn id="66" idx="0"/>
            </p:cNvCxnSpPr>
            <p:nvPr/>
          </p:nvCxnSpPr>
          <p:spPr>
            <a:xfrm flipH="1">
              <a:off x="2917615" y="4164025"/>
              <a:ext cx="49" cy="2490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F0143AA4-C766-447B-A670-51C91D1E1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9816" y="4135340"/>
              <a:ext cx="2392" cy="2869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F0C804C-1167-4B7F-928D-BCDB69BE2118}"/>
                </a:ext>
              </a:extLst>
            </p:cNvPr>
            <p:cNvSpPr/>
            <p:nvPr/>
          </p:nvSpPr>
          <p:spPr>
            <a:xfrm>
              <a:off x="3243149" y="4553900"/>
              <a:ext cx="6768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rgbClr val="0070C0"/>
                  </a:solidFill>
                </a:rPr>
                <a:t>TenMS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0F8160E-6035-4120-A661-C0EA35867FC3}"/>
                </a:ext>
              </a:extLst>
            </p:cNvPr>
            <p:cNvSpPr/>
            <p:nvPr/>
          </p:nvSpPr>
          <p:spPr>
            <a:xfrm>
              <a:off x="2386654" y="436423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EB3F037-EB03-456B-BEA2-B8254DF5EA12}"/>
                </a:ext>
              </a:extLst>
            </p:cNvPr>
            <p:cNvSpPr/>
            <p:nvPr/>
          </p:nvSpPr>
          <p:spPr>
            <a:xfrm>
              <a:off x="8228429" y="2227182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X7</a:t>
              </a:r>
              <a:endPara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27E07DA8-C36E-41F5-A46F-1474772D60EE}"/>
                </a:ext>
              </a:extLst>
            </p:cNvPr>
            <p:cNvSpPr/>
            <p:nvPr/>
          </p:nvSpPr>
          <p:spPr>
            <a:xfrm flipV="1">
              <a:off x="2134803" y="4416503"/>
              <a:ext cx="191719" cy="1051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437773A2-A010-454E-A6AA-E8A46445DCDD}"/>
                </a:ext>
              </a:extLst>
            </p:cNvPr>
            <p:cNvSpPr/>
            <p:nvPr/>
          </p:nvSpPr>
          <p:spPr>
            <a:xfrm rot="16200000" flipV="1">
              <a:off x="4576329" y="4780648"/>
              <a:ext cx="191719" cy="1051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51BA37ED-4783-485E-9833-88C4A8392FDD}"/>
                </a:ext>
              </a:extLst>
            </p:cNvPr>
            <p:cNvSpPr/>
            <p:nvPr/>
          </p:nvSpPr>
          <p:spPr>
            <a:xfrm flipV="1">
              <a:off x="7849094" y="2245006"/>
              <a:ext cx="191719" cy="1051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5C18A14-A740-48E8-832F-BA8F983EFA3E}"/>
                </a:ext>
              </a:extLst>
            </p:cNvPr>
            <p:cNvSpPr txBox="1"/>
            <p:nvPr/>
          </p:nvSpPr>
          <p:spPr>
            <a:xfrm>
              <a:off x="10669383" y="405271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百分秒</a:t>
              </a:r>
              <a:endParaRPr lang="zh-CN" altLang="en-US" sz="1200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135F5A9-0A99-45BA-800C-80AA9E2C563F}"/>
                </a:ext>
              </a:extLst>
            </p:cNvPr>
            <p:cNvSpPr/>
            <p:nvPr/>
          </p:nvSpPr>
          <p:spPr>
            <a:xfrm>
              <a:off x="7586341" y="2892743"/>
              <a:ext cx="785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x[19:16]</a:t>
              </a:r>
              <a:endParaRPr lang="zh-CN" altLang="en-US" sz="14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DA998102-FF23-48B3-BDCA-730FB1E426FB}"/>
                </a:ext>
              </a:extLst>
            </p:cNvPr>
            <p:cNvSpPr/>
            <p:nvPr/>
          </p:nvSpPr>
          <p:spPr>
            <a:xfrm>
              <a:off x="7586341" y="2620950"/>
              <a:ext cx="785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x[23:20]</a:t>
              </a:r>
              <a:endParaRPr lang="zh-CN" altLang="en-US" sz="1400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E4781BF-563F-4B0E-82B3-F9B67782BD0E}"/>
                </a:ext>
              </a:extLst>
            </p:cNvPr>
            <p:cNvSpPr/>
            <p:nvPr/>
          </p:nvSpPr>
          <p:spPr>
            <a:xfrm>
              <a:off x="4603103" y="1268828"/>
              <a:ext cx="1738586" cy="10469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9B3FC7A5-80FF-48CA-B5F9-5A63AE20C939}"/>
                </a:ext>
              </a:extLst>
            </p:cNvPr>
            <p:cNvSpPr/>
            <p:nvPr/>
          </p:nvSpPr>
          <p:spPr>
            <a:xfrm>
              <a:off x="4628136" y="5017052"/>
              <a:ext cx="498850" cy="307777"/>
            </a:xfrm>
            <a:prstGeom prst="rect">
              <a:avLst/>
            </a:prstGeom>
          </p:spPr>
          <p:txBody>
            <a:bodyPr wrap="none" lIns="36000">
              <a:spAutoFit/>
            </a:bodyPr>
            <a:lstStyle/>
            <a:p>
              <a:r>
                <a:rPr lang="en-US" altLang="zh-CN" sz="1400" dirty="0"/>
                <a:t>reset</a:t>
              </a:r>
              <a:endParaRPr lang="zh-CN" altLang="en-US" sz="14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0D26440A-2831-478E-AA69-2ACB1B32B2C0}"/>
                </a:ext>
              </a:extLst>
            </p:cNvPr>
            <p:cNvSpPr/>
            <p:nvPr/>
          </p:nvSpPr>
          <p:spPr>
            <a:xfrm>
              <a:off x="4632106" y="5304170"/>
              <a:ext cx="564701" cy="307777"/>
            </a:xfrm>
            <a:prstGeom prst="rect">
              <a:avLst/>
            </a:prstGeom>
          </p:spPr>
          <p:txBody>
            <a:bodyPr wrap="none" lIns="36000">
              <a:spAutoFit/>
            </a:bodyPr>
            <a:lstStyle/>
            <a:p>
              <a:r>
                <a:rPr lang="en-US" altLang="zh-CN" sz="1400" dirty="0"/>
                <a:t>pause</a:t>
              </a:r>
              <a:endParaRPr lang="zh-CN" altLang="en-US" sz="1400" dirty="0"/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D07035A5-72FA-487A-A5C8-DCA8B51D2F80}"/>
                </a:ext>
              </a:extLst>
            </p:cNvPr>
            <p:cNvCxnSpPr>
              <a:cxnSpLocks/>
              <a:stCxn id="112" idx="3"/>
              <a:endCxn id="107" idx="1"/>
            </p:cNvCxnSpPr>
            <p:nvPr/>
          </p:nvCxnSpPr>
          <p:spPr>
            <a:xfrm flipV="1">
              <a:off x="3985291" y="5458058"/>
              <a:ext cx="646815" cy="457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E2ECDA5B-0098-4184-A278-7EFBFC63710E}"/>
                </a:ext>
              </a:extLst>
            </p:cNvPr>
            <p:cNvSpPr/>
            <p:nvPr/>
          </p:nvSpPr>
          <p:spPr>
            <a:xfrm>
              <a:off x="3518756" y="5324131"/>
              <a:ext cx="466534" cy="276999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zh-CN" altLang="en-US" sz="1200" dirty="0"/>
                <a:t>BTN</a:t>
              </a:r>
              <a:r>
                <a:rPr lang="en-US" altLang="zh-CN" sz="1200" dirty="0"/>
                <a:t>R</a:t>
              </a:r>
              <a:endParaRPr lang="zh-CN" altLang="en-US" sz="1200" dirty="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38107C4-DBE5-420F-938E-9AE7AC829178}"/>
                </a:ext>
              </a:extLst>
            </p:cNvPr>
            <p:cNvSpPr/>
            <p:nvPr/>
          </p:nvSpPr>
          <p:spPr>
            <a:xfrm>
              <a:off x="5918819" y="5022048"/>
              <a:ext cx="436461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 err="1"/>
                <a:t>msh</a:t>
              </a:r>
              <a:endParaRPr lang="zh-CN" altLang="en-US" sz="1400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045168AB-94C1-4005-8670-DE8614519647}"/>
                </a:ext>
              </a:extLst>
            </p:cNvPr>
            <p:cNvSpPr/>
            <p:nvPr/>
          </p:nvSpPr>
          <p:spPr>
            <a:xfrm>
              <a:off x="4604831" y="3073217"/>
              <a:ext cx="463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  </a:t>
              </a:r>
              <a:r>
                <a:rPr lang="en-US" altLang="zh-CN" sz="1400" dirty="0" err="1"/>
                <a:t>clk</a:t>
              </a:r>
              <a:endParaRPr lang="zh-CN" altLang="en-US" sz="1400" dirty="0"/>
            </a:p>
          </p:txBody>
        </p:sp>
        <p:sp>
          <p:nvSpPr>
            <p:cNvPr id="119" name="等腰三角形 118">
              <a:extLst>
                <a:ext uri="{FF2B5EF4-FFF2-40B4-BE49-F238E27FC236}">
                  <a16:creationId xmlns:a16="http://schemas.microsoft.com/office/drawing/2014/main" id="{95E8C39E-083A-41B9-9343-00F5A4576FAD}"/>
                </a:ext>
              </a:extLst>
            </p:cNvPr>
            <p:cNvSpPr/>
            <p:nvPr/>
          </p:nvSpPr>
          <p:spPr>
            <a:xfrm rot="16200000" flipV="1">
              <a:off x="4565020" y="3179163"/>
              <a:ext cx="191719" cy="1051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EB75970-6FDE-407D-ACC5-98B52C702EAD}"/>
                </a:ext>
              </a:extLst>
            </p:cNvPr>
            <p:cNvSpPr/>
            <p:nvPr/>
          </p:nvSpPr>
          <p:spPr>
            <a:xfrm>
              <a:off x="5797271" y="2961225"/>
              <a:ext cx="543991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/>
                <a:t>cout2</a:t>
              </a:r>
              <a:endParaRPr lang="zh-CN" altLang="en-US" sz="1400" dirty="0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3E7365B-AD8F-4024-A7D0-252CA94D538E}"/>
                </a:ext>
              </a:extLst>
            </p:cNvPr>
            <p:cNvSpPr/>
            <p:nvPr/>
          </p:nvSpPr>
          <p:spPr>
            <a:xfrm>
              <a:off x="6100367" y="3544709"/>
              <a:ext cx="240895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 err="1"/>
                <a:t>sl</a:t>
              </a:r>
              <a:endParaRPr lang="zh-CN" altLang="en-US" sz="1400" dirty="0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808A8160-36B7-464D-AB12-BB473FD6C95A}"/>
                </a:ext>
              </a:extLst>
            </p:cNvPr>
            <p:cNvSpPr/>
            <p:nvPr/>
          </p:nvSpPr>
          <p:spPr>
            <a:xfrm>
              <a:off x="6047467" y="3256757"/>
              <a:ext cx="293794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 err="1"/>
                <a:t>sh</a:t>
              </a:r>
              <a:endParaRPr lang="zh-CN" altLang="en-US" sz="1400" dirty="0"/>
            </a:p>
          </p:txBody>
        </p:sp>
        <p:cxnSp>
          <p:nvCxnSpPr>
            <p:cNvPr id="129" name="直接箭头连接符 47">
              <a:extLst>
                <a:ext uri="{FF2B5EF4-FFF2-40B4-BE49-F238E27FC236}">
                  <a16:creationId xmlns:a16="http://schemas.microsoft.com/office/drawing/2014/main" id="{B1C4D570-5E5B-4C70-BC8D-61AACBA543A3}"/>
                </a:ext>
              </a:extLst>
            </p:cNvPr>
            <p:cNvCxnSpPr>
              <a:cxnSpLocks/>
              <a:stCxn id="125" idx="3"/>
              <a:endCxn id="133" idx="3"/>
            </p:cNvCxnSpPr>
            <p:nvPr/>
          </p:nvCxnSpPr>
          <p:spPr>
            <a:xfrm flipH="1" flipV="1">
              <a:off x="4608305" y="1571707"/>
              <a:ext cx="1732957" cy="1543407"/>
            </a:xfrm>
            <a:prstGeom prst="bentConnector5">
              <a:avLst>
                <a:gd name="adj1" fmla="val -13191"/>
                <a:gd name="adj2" fmla="val 35573"/>
                <a:gd name="adj3" fmla="val 113191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2DBB795-4060-4ED8-8E68-ED3BF5E757D1}"/>
                </a:ext>
              </a:extLst>
            </p:cNvPr>
            <p:cNvSpPr/>
            <p:nvPr/>
          </p:nvSpPr>
          <p:spPr>
            <a:xfrm>
              <a:off x="4604831" y="1413185"/>
              <a:ext cx="463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  </a:t>
              </a:r>
              <a:r>
                <a:rPr lang="en-US" altLang="zh-CN" sz="1400" dirty="0" err="1"/>
                <a:t>clk</a:t>
              </a:r>
              <a:endParaRPr lang="zh-CN" altLang="en-US" sz="1400" dirty="0"/>
            </a:p>
          </p:txBody>
        </p:sp>
        <p:sp>
          <p:nvSpPr>
            <p:cNvPr id="133" name="等腰三角形 132">
              <a:extLst>
                <a:ext uri="{FF2B5EF4-FFF2-40B4-BE49-F238E27FC236}">
                  <a16:creationId xmlns:a16="http://schemas.microsoft.com/office/drawing/2014/main" id="{F083C28E-083A-4FF0-95F5-3C6D41E2C436}"/>
                </a:ext>
              </a:extLst>
            </p:cNvPr>
            <p:cNvSpPr/>
            <p:nvPr/>
          </p:nvSpPr>
          <p:spPr>
            <a:xfrm rot="16200000" flipV="1">
              <a:off x="4565020" y="1519131"/>
              <a:ext cx="191719" cy="1051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EE6A2E93-35AA-426A-841F-BC41A27800CF}"/>
                </a:ext>
              </a:extLst>
            </p:cNvPr>
            <p:cNvCxnSpPr>
              <a:cxnSpLocks/>
              <a:stCxn id="135" idx="3"/>
              <a:endCxn id="136" idx="1"/>
            </p:cNvCxnSpPr>
            <p:nvPr/>
          </p:nvCxnSpPr>
          <p:spPr>
            <a:xfrm>
              <a:off x="3946175" y="1876689"/>
              <a:ext cx="65692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63B73F3D-E99E-465A-8525-11975AAC4CE2}"/>
                </a:ext>
              </a:extLst>
            </p:cNvPr>
            <p:cNvSpPr/>
            <p:nvPr/>
          </p:nvSpPr>
          <p:spPr>
            <a:xfrm>
              <a:off x="3498876" y="1738189"/>
              <a:ext cx="447298" cy="276999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zh-CN" altLang="en-US" sz="1200" dirty="0"/>
                <a:t>BTN</a:t>
              </a:r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D57FF89-377D-4C06-A3EE-1557FB9F83E6}"/>
                </a:ext>
              </a:extLst>
            </p:cNvPr>
            <p:cNvSpPr/>
            <p:nvPr/>
          </p:nvSpPr>
          <p:spPr>
            <a:xfrm>
              <a:off x="4603103" y="1722801"/>
              <a:ext cx="498850" cy="307777"/>
            </a:xfrm>
            <a:prstGeom prst="rect">
              <a:avLst/>
            </a:prstGeom>
          </p:spPr>
          <p:txBody>
            <a:bodyPr wrap="none" lIns="36000">
              <a:spAutoFit/>
            </a:bodyPr>
            <a:lstStyle/>
            <a:p>
              <a:r>
                <a:rPr lang="en-US" altLang="zh-CN" sz="1400" dirty="0"/>
                <a:t>reset</a:t>
              </a:r>
              <a:endParaRPr lang="zh-CN" altLang="en-US" sz="1400" dirty="0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61E5057E-1560-47BF-9EE5-BBE089A86A6E}"/>
                </a:ext>
              </a:extLst>
            </p:cNvPr>
            <p:cNvSpPr/>
            <p:nvPr/>
          </p:nvSpPr>
          <p:spPr>
            <a:xfrm>
              <a:off x="5892323" y="1719869"/>
              <a:ext cx="449285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 err="1"/>
                <a:t>minl</a:t>
              </a:r>
              <a:endParaRPr lang="zh-CN" altLang="en-US" sz="1400" dirty="0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22FE52B4-7453-487B-9A6F-79EAA8013042}"/>
                </a:ext>
              </a:extLst>
            </p:cNvPr>
            <p:cNvSpPr/>
            <p:nvPr/>
          </p:nvSpPr>
          <p:spPr>
            <a:xfrm>
              <a:off x="5834459" y="1431917"/>
              <a:ext cx="502185" cy="307777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en-US" altLang="zh-CN" sz="1400" dirty="0" err="1"/>
                <a:t>minh</a:t>
              </a:r>
              <a:endParaRPr lang="zh-CN" altLang="en-US" sz="1400" dirty="0"/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AA9D234B-9337-4AD6-80F4-D35E7984A096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3946175" y="3576960"/>
              <a:ext cx="656929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87D638FB-9D60-4C22-90C5-EDB45329E6E5}"/>
                </a:ext>
              </a:extLst>
            </p:cNvPr>
            <p:cNvSpPr/>
            <p:nvPr/>
          </p:nvSpPr>
          <p:spPr>
            <a:xfrm>
              <a:off x="3498876" y="3438460"/>
              <a:ext cx="447298" cy="276999"/>
            </a:xfrm>
            <a:prstGeom prst="rect">
              <a:avLst/>
            </a:prstGeom>
          </p:spPr>
          <p:txBody>
            <a:bodyPr wrap="none" rIns="36000">
              <a:spAutoFit/>
            </a:bodyPr>
            <a:lstStyle/>
            <a:p>
              <a:r>
                <a:rPr lang="zh-CN" altLang="en-US" sz="1200" dirty="0"/>
                <a:t>BTN</a:t>
              </a:r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266FC1C7-A54C-4796-B8EB-80E3C3E3D34A}"/>
                </a:ext>
              </a:extLst>
            </p:cNvPr>
            <p:cNvSpPr/>
            <p:nvPr/>
          </p:nvSpPr>
          <p:spPr>
            <a:xfrm>
              <a:off x="4603103" y="3423072"/>
              <a:ext cx="498850" cy="307777"/>
            </a:xfrm>
            <a:prstGeom prst="rect">
              <a:avLst/>
            </a:prstGeom>
          </p:spPr>
          <p:txBody>
            <a:bodyPr wrap="none" lIns="36000">
              <a:spAutoFit/>
            </a:bodyPr>
            <a:lstStyle/>
            <a:p>
              <a:r>
                <a:rPr lang="en-US" altLang="zh-CN" sz="1400" dirty="0"/>
                <a:t>reset</a:t>
              </a:r>
              <a:endParaRPr lang="zh-CN" altLang="en-US" sz="1400" dirty="0"/>
            </a:p>
          </p:txBody>
        </p:sp>
        <p:cxnSp>
          <p:nvCxnSpPr>
            <p:cNvPr id="151" name="直接箭头连接符 47">
              <a:extLst>
                <a:ext uri="{FF2B5EF4-FFF2-40B4-BE49-F238E27FC236}">
                  <a16:creationId xmlns:a16="http://schemas.microsoft.com/office/drawing/2014/main" id="{378174DE-337B-4A81-95B8-4A92A33CF5CD}"/>
                </a:ext>
              </a:extLst>
            </p:cNvPr>
            <p:cNvCxnSpPr>
              <a:cxnSpLocks/>
              <a:stCxn id="139" idx="3"/>
              <a:endCxn id="94" idx="1"/>
            </p:cNvCxnSpPr>
            <p:nvPr/>
          </p:nvCxnSpPr>
          <p:spPr>
            <a:xfrm>
              <a:off x="6341608" y="1873757"/>
              <a:ext cx="1244733" cy="1172874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47">
              <a:extLst>
                <a:ext uri="{FF2B5EF4-FFF2-40B4-BE49-F238E27FC236}">
                  <a16:creationId xmlns:a16="http://schemas.microsoft.com/office/drawing/2014/main" id="{6F983CEE-AA55-4F0A-834F-BD864D891C4C}"/>
                </a:ext>
              </a:extLst>
            </p:cNvPr>
            <p:cNvCxnSpPr>
              <a:cxnSpLocks/>
              <a:stCxn id="140" idx="3"/>
              <a:endCxn id="95" idx="1"/>
            </p:cNvCxnSpPr>
            <p:nvPr/>
          </p:nvCxnSpPr>
          <p:spPr>
            <a:xfrm>
              <a:off x="6336644" y="1585806"/>
              <a:ext cx="1249697" cy="1189033"/>
            </a:xfrm>
            <a:prstGeom prst="bentConnector3">
              <a:avLst>
                <a:gd name="adj1" fmla="val 6114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FC30CDD-862C-47ED-977F-19D3F1814723}"/>
                </a:ext>
              </a:extLst>
            </p:cNvPr>
            <p:cNvSpPr/>
            <p:nvPr/>
          </p:nvSpPr>
          <p:spPr>
            <a:xfrm>
              <a:off x="9910404" y="2364793"/>
              <a:ext cx="779761" cy="596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spc="300" dirty="0">
                  <a:solidFill>
                    <a:srgbClr val="FF0000"/>
                  </a:solidFill>
                  <a:latin typeface="7-Segment" pitchFamily="2"/>
                </a:rPr>
                <a:t>59</a:t>
              </a:r>
              <a:endParaRPr lang="zh-CN" altLang="en-US" sz="4000" spc="300" dirty="0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2688C25-400F-44FF-AE1B-54C883283559}"/>
                </a:ext>
              </a:extLst>
            </p:cNvPr>
            <p:cNvSpPr/>
            <p:nvPr/>
          </p:nvSpPr>
          <p:spPr>
            <a:xfrm>
              <a:off x="9910404" y="3153370"/>
              <a:ext cx="779761" cy="596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spc="300" dirty="0">
                  <a:solidFill>
                    <a:srgbClr val="FF0000"/>
                  </a:solidFill>
                  <a:latin typeface="7-Segment" pitchFamily="2"/>
                </a:rPr>
                <a:t>59</a:t>
              </a:r>
              <a:endParaRPr lang="zh-CN" altLang="en-US" sz="4000" spc="300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55FF589-4CB3-4F19-8F7F-AC2643C9EA9E}"/>
                </a:ext>
              </a:extLst>
            </p:cNvPr>
            <p:cNvSpPr/>
            <p:nvPr/>
          </p:nvSpPr>
          <p:spPr>
            <a:xfrm>
              <a:off x="9910404" y="3941947"/>
              <a:ext cx="779761" cy="596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spc="300" dirty="0">
                  <a:solidFill>
                    <a:srgbClr val="FF0000"/>
                  </a:solidFill>
                  <a:latin typeface="7-Segment" pitchFamily="2"/>
                </a:rPr>
                <a:t>99</a:t>
              </a:r>
              <a:endParaRPr lang="zh-CN" altLang="en-US" sz="4000" spc="300" dirty="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872C06-5C93-4202-AA47-1C50FB47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51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7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6E1CA66-97EC-4A7A-A402-C4432F81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秒表 代码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8D5B05-CB76-48AE-81EF-D252BFD6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8" y="970349"/>
            <a:ext cx="5783307" cy="55003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7B5630-1F22-4765-AE73-722BC147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44" y="1220189"/>
            <a:ext cx="4401969" cy="5450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52CBD9-B114-4AEC-B798-5F76B329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659" y="2734591"/>
            <a:ext cx="1795921" cy="3501075"/>
          </a:xfrm>
          <a:prstGeom prst="rect">
            <a:avLst/>
          </a:prstGeom>
        </p:spPr>
      </p:pic>
      <p:sp>
        <p:nvSpPr>
          <p:cNvPr id="15" name="流程图: 多文档 14">
            <a:extLst>
              <a:ext uri="{FF2B5EF4-FFF2-40B4-BE49-F238E27FC236}">
                <a16:creationId xmlns:a16="http://schemas.microsoft.com/office/drawing/2014/main" id="{D7C25DE8-AC71-4DBE-864F-BEE5BA9787F6}"/>
              </a:ext>
            </a:extLst>
          </p:cNvPr>
          <p:cNvSpPr/>
          <p:nvPr/>
        </p:nvSpPr>
        <p:spPr>
          <a:xfrm>
            <a:off x="10158153" y="210685"/>
            <a:ext cx="1629294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stopwatch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D3A2DE-93D4-4DC4-BD4F-2156561CBCCD}"/>
              </a:ext>
            </a:extLst>
          </p:cNvPr>
          <p:cNvSpPr/>
          <p:nvPr/>
        </p:nvSpPr>
        <p:spPr>
          <a:xfrm>
            <a:off x="648394" y="2780042"/>
            <a:ext cx="4555373" cy="3761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3205DD-4AE2-48D0-B38A-C15D577D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52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525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E904AAD-E4BE-4B85-B600-10A15AA4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15" y="942242"/>
            <a:ext cx="5238291" cy="56179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D65CF7-261A-4CAE-9B95-38D6A412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秒表 代码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0730BE-5621-4529-970D-ABB2607424BF}"/>
              </a:ext>
            </a:extLst>
          </p:cNvPr>
          <p:cNvGrpSpPr/>
          <p:nvPr/>
        </p:nvGrpSpPr>
        <p:grpSpPr>
          <a:xfrm>
            <a:off x="9912073" y="5412726"/>
            <a:ext cx="2180175" cy="1370026"/>
            <a:chOff x="1759162" y="3704211"/>
            <a:chExt cx="2180175" cy="1370026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97063BD-9EE9-49F0-A0AB-16189F38F3D7}"/>
                </a:ext>
              </a:extLst>
            </p:cNvPr>
            <p:cNvGrpSpPr/>
            <p:nvPr/>
          </p:nvGrpSpPr>
          <p:grpSpPr>
            <a:xfrm>
              <a:off x="1857066" y="4235705"/>
              <a:ext cx="1362271" cy="838532"/>
              <a:chOff x="1440042" y="5671777"/>
              <a:chExt cx="1362271" cy="838532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A6245BB-80A7-4987-B79C-B9707E8111E7}"/>
                  </a:ext>
                </a:extLst>
              </p:cNvPr>
              <p:cNvSpPr/>
              <p:nvPr/>
            </p:nvSpPr>
            <p:spPr>
              <a:xfrm>
                <a:off x="1440042" y="5674460"/>
                <a:ext cx="1362271" cy="8358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10Millisecond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90C9A3E-4BDB-463A-90D8-8EF5C9DB4757}"/>
                  </a:ext>
                </a:extLst>
              </p:cNvPr>
              <p:cNvSpPr/>
              <p:nvPr/>
            </p:nvSpPr>
            <p:spPr>
              <a:xfrm>
                <a:off x="2178463" y="5940805"/>
                <a:ext cx="620871" cy="307777"/>
              </a:xfrm>
              <a:prstGeom prst="rect">
                <a:avLst/>
              </a:prstGeom>
            </p:spPr>
            <p:txBody>
              <a:bodyPr wrap="none" rIns="36000">
                <a:spAutoFit/>
              </a:bodyPr>
              <a:lstStyle/>
              <a:p>
                <a:r>
                  <a:rPr lang="en-US" altLang="zh-CN" sz="1400" dirty="0" err="1"/>
                  <a:t>TenMS</a:t>
                </a:r>
                <a:endParaRPr lang="en-US" altLang="zh-CN" sz="1400" dirty="0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EDB3A5B-7EA0-4D80-8CE4-22FF59A0B358}"/>
                  </a:ext>
                </a:extLst>
              </p:cNvPr>
              <p:cNvSpPr/>
              <p:nvPr/>
            </p:nvSpPr>
            <p:spPr>
              <a:xfrm>
                <a:off x="2318490" y="5671777"/>
                <a:ext cx="3642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/>
                  <a:t>clr</a:t>
                </a:r>
                <a:endParaRPr lang="zh-CN" altLang="en-US" sz="1400" dirty="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22F99A40-9BA8-4ED5-BF5E-9C8248687C15}"/>
                  </a:ext>
                </a:extLst>
              </p:cNvPr>
              <p:cNvSpPr/>
              <p:nvPr/>
            </p:nvSpPr>
            <p:spPr>
              <a:xfrm>
                <a:off x="1621074" y="5704270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/>
                  <a:t>clk</a:t>
                </a:r>
                <a:endParaRPr lang="zh-CN" altLang="en-US" sz="1400" dirty="0"/>
              </a:p>
            </p:txBody>
          </p:sp>
        </p:grpSp>
        <p:cxnSp>
          <p:nvCxnSpPr>
            <p:cNvPr id="68" name="直接箭头连接符 47">
              <a:extLst>
                <a:ext uri="{FF2B5EF4-FFF2-40B4-BE49-F238E27FC236}">
                  <a16:creationId xmlns:a16="http://schemas.microsoft.com/office/drawing/2014/main" id="{C9D091F7-0137-40B6-B687-2A8821295E22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3219337" y="4655883"/>
              <a:ext cx="720000" cy="4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1C65C35-FA70-4C64-B2A3-0D10AB7EDBC4}"/>
                </a:ext>
              </a:extLst>
            </p:cNvPr>
            <p:cNvSpPr/>
            <p:nvPr/>
          </p:nvSpPr>
          <p:spPr>
            <a:xfrm>
              <a:off x="2657207" y="3709686"/>
              <a:ext cx="5209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/>
                <a:t>BTN</a:t>
              </a:r>
              <a:r>
                <a:rPr lang="en-US" altLang="zh-CN" sz="1200" dirty="0"/>
                <a:t>L</a:t>
              </a:r>
              <a:endParaRPr lang="zh-CN" altLang="en-US" sz="12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DFFE2EA-810E-4342-A0B4-06A4F5E94B64}"/>
                </a:ext>
              </a:extLst>
            </p:cNvPr>
            <p:cNvSpPr/>
            <p:nvPr/>
          </p:nvSpPr>
          <p:spPr>
            <a:xfrm>
              <a:off x="1759162" y="3704211"/>
              <a:ext cx="9460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CLK100MHZ</a:t>
              </a:r>
              <a:endParaRPr lang="zh-CN" altLang="en-US" sz="1200" dirty="0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FA8B244D-76BA-4FC6-8520-546712F65D18}"/>
                </a:ext>
              </a:extLst>
            </p:cNvPr>
            <p:cNvCxnSpPr>
              <a:stCxn id="69" idx="2"/>
              <a:endCxn id="66" idx="0"/>
            </p:cNvCxnSpPr>
            <p:nvPr/>
          </p:nvCxnSpPr>
          <p:spPr>
            <a:xfrm flipH="1">
              <a:off x="2917615" y="3986685"/>
              <a:ext cx="49" cy="2490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F0143AA4-C766-447B-A670-51C91D1E1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9816" y="3958000"/>
              <a:ext cx="2392" cy="2869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F0C804C-1167-4B7F-928D-BCDB69BE2118}"/>
                </a:ext>
              </a:extLst>
            </p:cNvPr>
            <p:cNvSpPr/>
            <p:nvPr/>
          </p:nvSpPr>
          <p:spPr>
            <a:xfrm>
              <a:off x="3243149" y="4376560"/>
              <a:ext cx="6768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rgbClr val="0070C0"/>
                  </a:solidFill>
                </a:rPr>
                <a:t>TenMS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0F8160E-6035-4120-A661-C0EA35867FC3}"/>
                </a:ext>
              </a:extLst>
            </p:cNvPr>
            <p:cNvSpPr/>
            <p:nvPr/>
          </p:nvSpPr>
          <p:spPr>
            <a:xfrm>
              <a:off x="2386654" y="4186895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</a:t>
              </a:r>
              <a:r>
                <a:rPr lang="zh-CN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27E07DA8-C36E-41F5-A46F-1474772D60EE}"/>
                </a:ext>
              </a:extLst>
            </p:cNvPr>
            <p:cNvSpPr/>
            <p:nvPr/>
          </p:nvSpPr>
          <p:spPr>
            <a:xfrm flipV="1">
              <a:off x="2134803" y="4239163"/>
              <a:ext cx="191719" cy="1051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1C28D65-723D-43B4-8EA5-A265CA2F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6" y="925616"/>
            <a:ext cx="4919479" cy="591575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DC118588-F0AE-4388-8F16-04DEBDA7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186" y="3072805"/>
            <a:ext cx="1477691" cy="2880699"/>
          </a:xfrm>
          <a:prstGeom prst="rect">
            <a:avLst/>
          </a:prstGeom>
        </p:spPr>
      </p:pic>
      <p:sp>
        <p:nvSpPr>
          <p:cNvPr id="79" name="流程图: 多文档 78">
            <a:extLst>
              <a:ext uri="{FF2B5EF4-FFF2-40B4-BE49-F238E27FC236}">
                <a16:creationId xmlns:a16="http://schemas.microsoft.com/office/drawing/2014/main" id="{31662C6B-7C82-4B82-83DC-F0CB4E6BB910}"/>
              </a:ext>
            </a:extLst>
          </p:cNvPr>
          <p:cNvSpPr/>
          <p:nvPr/>
        </p:nvSpPr>
        <p:spPr>
          <a:xfrm>
            <a:off x="10158153" y="210685"/>
            <a:ext cx="1629294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stopwatch</a:t>
            </a:r>
            <a:endParaRPr lang="zh-CN" altLang="en-US" sz="1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6430BA-CC79-4A8A-BDA0-951302F8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53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176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4BACA-FE85-46B0-BA99-067E782B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秒表：</a:t>
            </a:r>
            <a:r>
              <a:rPr lang="zh-CN" altLang="en-US" b="1" dirty="0"/>
              <a:t>顶层模块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733F9F-CA1D-4A93-8CBC-5A6A81C33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06" y="1007904"/>
            <a:ext cx="6759319" cy="5614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ADDB89-13ED-4705-A9BB-7CE770C492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7628" y="1046697"/>
            <a:ext cx="4944389" cy="1419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57AC37-6254-4CDD-81CB-18E7BCCB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254" y="2743200"/>
            <a:ext cx="3805665" cy="3600104"/>
          </a:xfrm>
          <a:prstGeom prst="rect">
            <a:avLst/>
          </a:prstGeom>
        </p:spPr>
      </p:pic>
      <p:sp>
        <p:nvSpPr>
          <p:cNvPr id="9" name="流程图: 多文档 8">
            <a:extLst>
              <a:ext uri="{FF2B5EF4-FFF2-40B4-BE49-F238E27FC236}">
                <a16:creationId xmlns:a16="http://schemas.microsoft.com/office/drawing/2014/main" id="{BC5D1AE3-2E95-4498-98FF-1A0ACF50E6D0}"/>
              </a:ext>
            </a:extLst>
          </p:cNvPr>
          <p:cNvSpPr/>
          <p:nvPr/>
        </p:nvSpPr>
        <p:spPr>
          <a:xfrm>
            <a:off x="10158153" y="210685"/>
            <a:ext cx="1629294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stopwatch</a:t>
            </a:r>
            <a:endParaRPr lang="zh-CN" altLang="en-US" sz="1400" dirty="0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FA88443A-A0CF-451A-95F1-A7D94D9F643E}"/>
              </a:ext>
            </a:extLst>
          </p:cNvPr>
          <p:cNvSpPr/>
          <p:nvPr/>
        </p:nvSpPr>
        <p:spPr>
          <a:xfrm>
            <a:off x="301653" y="958734"/>
            <a:ext cx="6792571" cy="5713615"/>
          </a:xfrm>
          <a:prstGeom prst="foldedCorner">
            <a:avLst>
              <a:gd name="adj" fmla="val 1556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1600EC-A1ED-4BAC-8812-FD7C2FCF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54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61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</a:rPr>
              <a:t>带输出</a:t>
            </a:r>
            <a:r>
              <a:rPr lang="zh-CN" altLang="en-US" sz="4000" b="1" dirty="0">
                <a:solidFill>
                  <a:srgbClr val="FF0000"/>
                </a:solidFill>
              </a:rPr>
              <a:t>使能端</a:t>
            </a:r>
            <a:r>
              <a:rPr lang="zh-CN" altLang="en-US" sz="4000" dirty="0"/>
              <a:t>的寄存器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541CFE6-2FB2-43D5-819A-60FEA63CCB94}"/>
                  </a:ext>
                </a:extLst>
              </p:cNvPr>
              <p:cNvSpPr txBox="1"/>
              <p:nvPr/>
            </p:nvSpPr>
            <p:spPr>
              <a:xfrm>
                <a:off x="589096" y="2163090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541CFE6-2FB2-43D5-819A-60FEA63C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96" y="2163090"/>
                <a:ext cx="4113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04752CC-F5BE-454C-A1F2-F20BAB44ACDB}"/>
                  </a:ext>
                </a:extLst>
              </p:cNvPr>
              <p:cNvSpPr txBox="1"/>
              <p:nvPr/>
            </p:nvSpPr>
            <p:spPr>
              <a:xfrm>
                <a:off x="594169" y="3218460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04752CC-F5BE-454C-A1F2-F20BAB44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9" y="3218460"/>
                <a:ext cx="4113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18A9C6-CBC5-4954-8578-18F1F777CC57}"/>
                  </a:ext>
                </a:extLst>
              </p:cNvPr>
              <p:cNvSpPr txBox="1"/>
              <p:nvPr/>
            </p:nvSpPr>
            <p:spPr>
              <a:xfrm>
                <a:off x="590545" y="4397461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A18A9C6-CBC5-4954-8578-18F1F777C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45" y="4397461"/>
                <a:ext cx="4113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BEEDFD8-30E8-4060-AAE7-C3EE30A5E452}"/>
                  </a:ext>
                </a:extLst>
              </p:cNvPr>
              <p:cNvSpPr txBox="1"/>
              <p:nvPr/>
            </p:nvSpPr>
            <p:spPr>
              <a:xfrm>
                <a:off x="588597" y="5469024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BEEDFD8-30E8-4060-AAE7-C3EE30A5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97" y="5469024"/>
                <a:ext cx="4113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4983274-3EA1-40FA-9733-F52B3353D89E}"/>
                  </a:ext>
                </a:extLst>
              </p:cNvPr>
              <p:cNvSpPr txBox="1"/>
              <p:nvPr/>
            </p:nvSpPr>
            <p:spPr>
              <a:xfrm>
                <a:off x="3922995" y="2165928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4983274-3EA1-40FA-9733-F52B3353D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995" y="2165928"/>
                <a:ext cx="411360" cy="369332"/>
              </a:xfrm>
              <a:prstGeom prst="rect">
                <a:avLst/>
              </a:prstGeom>
              <a:blipFill>
                <a:blip r:embed="rId7"/>
                <a:stretch>
                  <a:fillRect l="-2985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E8EB00C-4327-4A6D-82DD-6F404721A946}"/>
                  </a:ext>
                </a:extLst>
              </p:cNvPr>
              <p:cNvSpPr txBox="1"/>
              <p:nvPr/>
            </p:nvSpPr>
            <p:spPr>
              <a:xfrm>
                <a:off x="3922995" y="3272760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E8EB00C-4327-4A6D-82DD-6F404721A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995" y="3272760"/>
                <a:ext cx="411360" cy="369332"/>
              </a:xfrm>
              <a:prstGeom prst="rect">
                <a:avLst/>
              </a:prstGeom>
              <a:blipFill>
                <a:blip r:embed="rId8"/>
                <a:stretch>
                  <a:fillRect l="-298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57F2DCF-0790-49DD-B314-D0E11840D94E}"/>
                  </a:ext>
                </a:extLst>
              </p:cNvPr>
              <p:cNvSpPr txBox="1"/>
              <p:nvPr/>
            </p:nvSpPr>
            <p:spPr>
              <a:xfrm>
                <a:off x="3922995" y="4391289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57F2DCF-0790-49DD-B314-D0E11840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995" y="4391289"/>
                <a:ext cx="411360" cy="369332"/>
              </a:xfrm>
              <a:prstGeom prst="rect">
                <a:avLst/>
              </a:prstGeom>
              <a:blipFill>
                <a:blip r:embed="rId9"/>
                <a:stretch>
                  <a:fillRect l="-2985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2F332A0-B125-4F39-9E8E-A6EBA07A4EEF}"/>
                  </a:ext>
                </a:extLst>
              </p:cNvPr>
              <p:cNvSpPr txBox="1"/>
              <p:nvPr/>
            </p:nvSpPr>
            <p:spPr>
              <a:xfrm>
                <a:off x="3922995" y="5489769"/>
                <a:ext cx="4113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2F332A0-B125-4F39-9E8E-A6EBA07A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995" y="5489769"/>
                <a:ext cx="411360" cy="369332"/>
              </a:xfrm>
              <a:prstGeom prst="rect">
                <a:avLst/>
              </a:prstGeom>
              <a:blipFill>
                <a:blip r:embed="rId10"/>
                <a:stretch>
                  <a:fillRect l="-298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D0B4C3DD-FF58-4B5F-A273-D2F871F8F759}"/>
              </a:ext>
            </a:extLst>
          </p:cNvPr>
          <p:cNvSpPr txBox="1"/>
          <p:nvPr/>
        </p:nvSpPr>
        <p:spPr>
          <a:xfrm>
            <a:off x="0" y="899647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输出采用</a:t>
            </a:r>
            <a:r>
              <a:rPr lang="zh-CN" altLang="en-US" sz="2400" b="1" dirty="0"/>
              <a:t>三态门</a:t>
            </a:r>
            <a:r>
              <a:rPr lang="zh-CN" altLang="en-US" sz="2400" dirty="0"/>
              <a:t>控制，适合于挂接在</a:t>
            </a:r>
            <a:r>
              <a:rPr lang="zh-CN" altLang="en-US" sz="2400" b="1" dirty="0"/>
              <a:t>数据总线</a:t>
            </a:r>
            <a:r>
              <a:rPr lang="zh-CN" altLang="en-US" sz="2400" dirty="0"/>
              <a:t>上。</a:t>
            </a:r>
            <a:endParaRPr lang="en-US" altLang="zh-CN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9BF6FE1-FEC7-4E24-B2EF-35205D6E618B}"/>
              </a:ext>
            </a:extLst>
          </p:cNvPr>
          <p:cNvGrpSpPr/>
          <p:nvPr/>
        </p:nvGrpSpPr>
        <p:grpSpPr>
          <a:xfrm>
            <a:off x="9386090" y="2854292"/>
            <a:ext cx="2076463" cy="2640523"/>
            <a:chOff x="9807272" y="2912864"/>
            <a:chExt cx="2076463" cy="264052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AC5DE88-C38A-45C0-B1C3-B1B36A90483B}"/>
                </a:ext>
              </a:extLst>
            </p:cNvPr>
            <p:cNvSpPr/>
            <p:nvPr/>
          </p:nvSpPr>
          <p:spPr>
            <a:xfrm>
              <a:off x="10156410" y="2912864"/>
              <a:ext cx="1371753" cy="26405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1E21ABD-C459-42A7-A2B7-EA1C9A9B5A78}"/>
                    </a:ext>
                  </a:extLst>
                </p:cNvPr>
                <p:cNvSpPr txBox="1"/>
                <p:nvPr/>
              </p:nvSpPr>
              <p:spPr>
                <a:xfrm>
                  <a:off x="10156410" y="3429476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1E21ABD-C459-42A7-A2B7-EA1C9A9B5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410" y="3429476"/>
                  <a:ext cx="41136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AF77F5E-3E20-47BC-9B30-9ED26539C5E5}"/>
                    </a:ext>
                  </a:extLst>
                </p:cNvPr>
                <p:cNvSpPr txBox="1"/>
                <p:nvPr/>
              </p:nvSpPr>
              <p:spPr>
                <a:xfrm>
                  <a:off x="10156410" y="3852665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AF77F5E-3E20-47BC-9B30-9ED26539C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410" y="3852665"/>
                  <a:ext cx="41136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CA5991D-52FB-4F41-B6A9-13D676300005}"/>
                    </a:ext>
                  </a:extLst>
                </p:cNvPr>
                <p:cNvSpPr txBox="1"/>
                <p:nvPr/>
              </p:nvSpPr>
              <p:spPr>
                <a:xfrm>
                  <a:off x="10156410" y="4275854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CA5991D-52FB-4F41-B6A9-13D676300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410" y="4275854"/>
                  <a:ext cx="41136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D01D988-3B12-4C27-AA35-DFF7A071AF33}"/>
                    </a:ext>
                  </a:extLst>
                </p:cNvPr>
                <p:cNvSpPr txBox="1"/>
                <p:nvPr/>
              </p:nvSpPr>
              <p:spPr>
                <a:xfrm>
                  <a:off x="10156410" y="4699044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D01D988-3B12-4C27-AA35-DFF7A071A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410" y="4699044"/>
                  <a:ext cx="41136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1AD1B103-7404-421A-8D14-7C4A2E9C9225}"/>
                </a:ext>
              </a:extLst>
            </p:cNvPr>
            <p:cNvSpPr/>
            <p:nvPr/>
          </p:nvSpPr>
          <p:spPr>
            <a:xfrm rot="5400000">
              <a:off x="10148096" y="5238045"/>
              <a:ext cx="188422" cy="171796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AD61CBB-6098-4B81-86B9-FB67D86F267E}"/>
                </a:ext>
              </a:extLst>
            </p:cNvPr>
            <p:cNvGrpSpPr/>
            <p:nvPr/>
          </p:nvGrpSpPr>
          <p:grpSpPr>
            <a:xfrm>
              <a:off x="9807272" y="3614142"/>
              <a:ext cx="360000" cy="1269568"/>
              <a:chOff x="9975270" y="3153686"/>
              <a:chExt cx="360000" cy="126956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02BE0DF-0CB4-4D13-9837-A8F11BAB15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153686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E7A8F5E1-2412-4ED8-A1CB-2621CC56A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576875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2BB744C0-F313-4A79-B3DD-9B584C4925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00006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47F0A94C-6243-40F0-B181-E74DEC1332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42325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7BC91E8-1FDA-4C4A-9165-5461B3332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72" y="5323943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DA59839-8A83-48FF-B48A-F879AF814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272" y="3190953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FBF7589-043E-44FB-B62D-D0815F12312A}"/>
                </a:ext>
              </a:extLst>
            </p:cNvPr>
            <p:cNvSpPr/>
            <p:nvPr/>
          </p:nvSpPr>
          <p:spPr>
            <a:xfrm>
              <a:off x="10032983" y="3129872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6DCB364-9B79-476D-94D1-0F1D7B7C7FEE}"/>
                    </a:ext>
                  </a:extLst>
                </p:cNvPr>
                <p:cNvSpPr txBox="1"/>
                <p:nvPr/>
              </p:nvSpPr>
              <p:spPr>
                <a:xfrm>
                  <a:off x="11112375" y="3432243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6DCB364-9B79-476D-94D1-0F1D7B7C7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2375" y="3432243"/>
                  <a:ext cx="41136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985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6DDCA86-8D97-41D8-A8B7-D381448B7164}"/>
                    </a:ext>
                  </a:extLst>
                </p:cNvPr>
                <p:cNvSpPr txBox="1"/>
                <p:nvPr/>
              </p:nvSpPr>
              <p:spPr>
                <a:xfrm>
                  <a:off x="11112375" y="3855432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6DDCA86-8D97-41D8-A8B7-D381448B7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2375" y="3855432"/>
                  <a:ext cx="411360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985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264F57D-AFF9-4875-AE27-8DF7767D32E6}"/>
                    </a:ext>
                  </a:extLst>
                </p:cNvPr>
                <p:cNvSpPr txBox="1"/>
                <p:nvPr/>
              </p:nvSpPr>
              <p:spPr>
                <a:xfrm>
                  <a:off x="11112375" y="4278621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264F57D-AFF9-4875-AE27-8DF7767D3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2375" y="4278621"/>
                  <a:ext cx="41136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2985"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82CF7ED-DA5C-4A7F-BE6A-3902574C120B}"/>
                    </a:ext>
                  </a:extLst>
                </p:cNvPr>
                <p:cNvSpPr txBox="1"/>
                <p:nvPr/>
              </p:nvSpPr>
              <p:spPr>
                <a:xfrm>
                  <a:off x="11112375" y="4701811"/>
                  <a:ext cx="4113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82CF7ED-DA5C-4A7F-BE6A-3902574C1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2375" y="4701811"/>
                  <a:ext cx="411360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2985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880B78F3-41C4-47DC-82D9-A5D38FBDC0CD}"/>
                </a:ext>
              </a:extLst>
            </p:cNvPr>
            <p:cNvGrpSpPr/>
            <p:nvPr/>
          </p:nvGrpSpPr>
          <p:grpSpPr>
            <a:xfrm>
              <a:off x="11523735" y="3636310"/>
              <a:ext cx="360000" cy="1269568"/>
              <a:chOff x="9975270" y="3153686"/>
              <a:chExt cx="360000" cy="1269568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638BA92-4C69-44F3-9A7B-C8637AFD7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153686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A4898AE-D463-49A1-B78A-93F3D4CF29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3576875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B74D16EA-F061-4CF6-8FDB-A1DFC72AB3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00006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5A034618-0C38-4DEC-8BBD-50D663735E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5270" y="442325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1DC647B-B83D-4B42-8B63-A9B4DB5D8038}"/>
                    </a:ext>
                  </a:extLst>
                </p:cNvPr>
                <p:cNvSpPr txBox="1"/>
                <p:nvPr/>
              </p:nvSpPr>
              <p:spPr>
                <a:xfrm>
                  <a:off x="10155497" y="2998322"/>
                  <a:ext cx="5141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𝑶𝑬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11DC647B-B83D-4B42-8B63-A9B4DB5D8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497" y="2998322"/>
                  <a:ext cx="514147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76AA00B-AC7A-4EB5-8FB9-488EA6CDBB74}"/>
              </a:ext>
            </a:extLst>
          </p:cNvPr>
          <p:cNvGrpSpPr/>
          <p:nvPr/>
        </p:nvGrpSpPr>
        <p:grpSpPr>
          <a:xfrm>
            <a:off x="2084010" y="2115218"/>
            <a:ext cx="726307" cy="828000"/>
            <a:chOff x="3662132" y="4883710"/>
            <a:chExt cx="726307" cy="82800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94CB762-1FF7-47D8-B191-4C66A82C23F4}"/>
                </a:ext>
              </a:extLst>
            </p:cNvPr>
            <p:cNvSpPr/>
            <p:nvPr/>
          </p:nvSpPr>
          <p:spPr bwMode="auto">
            <a:xfrm>
              <a:off x="3728597" y="4883710"/>
              <a:ext cx="540000" cy="82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4DE4B745-4281-4CE6-A413-3C9BF45F66A3}"/>
                </a:ext>
              </a:extLst>
            </p:cNvPr>
            <p:cNvSpPr/>
            <p:nvPr/>
          </p:nvSpPr>
          <p:spPr bwMode="auto">
            <a:xfrm rot="13581506">
              <a:off x="3654931" y="5455141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92D53918-41B4-478F-8FC3-1319D2DE2976}"/>
                    </a:ext>
                  </a:extLst>
                </p:cNvPr>
                <p:cNvSpPr/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92D53918-41B4-478F-8FC3-1319D2DE2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  <a:blipFill>
                  <a:blip r:embed="rId20"/>
                  <a:stretch>
                    <a:fillRect l="-21875" r="-2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9B554F7-49CB-408C-98CA-2EFCEF7D198F}"/>
                </a:ext>
              </a:extLst>
            </p:cNvPr>
            <p:cNvSpPr/>
            <p:nvPr/>
          </p:nvSpPr>
          <p:spPr bwMode="auto">
            <a:xfrm>
              <a:off x="4280439" y="550498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67EBBC0-B9E5-4485-8F61-6D6F5A54583C}"/>
              </a:ext>
            </a:extLst>
          </p:cNvPr>
          <p:cNvGrpSpPr/>
          <p:nvPr/>
        </p:nvGrpSpPr>
        <p:grpSpPr>
          <a:xfrm>
            <a:off x="2078468" y="3235721"/>
            <a:ext cx="731849" cy="828000"/>
            <a:chOff x="3656590" y="4883710"/>
            <a:chExt cx="731849" cy="828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EE2EB8-22F7-42B8-8D3C-95A063768735}"/>
                </a:ext>
              </a:extLst>
            </p:cNvPr>
            <p:cNvSpPr/>
            <p:nvPr/>
          </p:nvSpPr>
          <p:spPr bwMode="auto">
            <a:xfrm>
              <a:off x="3728597" y="4883710"/>
              <a:ext cx="540000" cy="82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2" name="直角三角形 61">
              <a:extLst>
                <a:ext uri="{FF2B5EF4-FFF2-40B4-BE49-F238E27FC236}">
                  <a16:creationId xmlns:a16="http://schemas.microsoft.com/office/drawing/2014/main" id="{D5883C79-B642-4A41-9CCC-AF4FA855246E}"/>
                </a:ext>
              </a:extLst>
            </p:cNvPr>
            <p:cNvSpPr/>
            <p:nvPr/>
          </p:nvSpPr>
          <p:spPr bwMode="auto">
            <a:xfrm rot="13581506">
              <a:off x="3649389" y="5455141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FEF82E7A-C18F-47C8-B407-97F169B44190}"/>
                    </a:ext>
                  </a:extLst>
                </p:cNvPr>
                <p:cNvSpPr/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FEF82E7A-C18F-47C8-B407-97F169B441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  <a:blipFill>
                  <a:blip r:embed="rId21"/>
                  <a:stretch>
                    <a:fillRect l="-21875" r="-2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50461CD-2D0D-48F6-9DFC-990BCAC8CEC5}"/>
                </a:ext>
              </a:extLst>
            </p:cNvPr>
            <p:cNvSpPr/>
            <p:nvPr/>
          </p:nvSpPr>
          <p:spPr bwMode="auto">
            <a:xfrm>
              <a:off x="4280439" y="550498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3D13CBA-F918-42E3-8447-57CADF797828}"/>
              </a:ext>
            </a:extLst>
          </p:cNvPr>
          <p:cNvGrpSpPr/>
          <p:nvPr/>
        </p:nvGrpSpPr>
        <p:grpSpPr>
          <a:xfrm>
            <a:off x="2078468" y="4356224"/>
            <a:ext cx="731849" cy="828000"/>
            <a:chOff x="3656590" y="4883710"/>
            <a:chExt cx="731849" cy="828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F231C3C-983D-41A8-B1BD-8ABE68E35582}"/>
                </a:ext>
              </a:extLst>
            </p:cNvPr>
            <p:cNvSpPr/>
            <p:nvPr/>
          </p:nvSpPr>
          <p:spPr bwMode="auto">
            <a:xfrm>
              <a:off x="3728597" y="4883710"/>
              <a:ext cx="540000" cy="82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7" name="直角三角形 66">
              <a:extLst>
                <a:ext uri="{FF2B5EF4-FFF2-40B4-BE49-F238E27FC236}">
                  <a16:creationId xmlns:a16="http://schemas.microsoft.com/office/drawing/2014/main" id="{7171B74E-B0BA-4006-9681-478949BEE728}"/>
                </a:ext>
              </a:extLst>
            </p:cNvPr>
            <p:cNvSpPr/>
            <p:nvPr/>
          </p:nvSpPr>
          <p:spPr bwMode="auto">
            <a:xfrm rot="13581506">
              <a:off x="3649389" y="5455141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141E64B8-9898-4776-95FE-94D689AF14F9}"/>
                    </a:ext>
                  </a:extLst>
                </p:cNvPr>
                <p:cNvSpPr/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141E64B8-9898-4776-95FE-94D689AF14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  <a:blipFill>
                  <a:blip r:embed="rId22"/>
                  <a:stretch>
                    <a:fillRect l="-21875" r="-2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508CF0B7-B77A-42E7-9BEC-7C66D6605270}"/>
                </a:ext>
              </a:extLst>
            </p:cNvPr>
            <p:cNvSpPr/>
            <p:nvPr/>
          </p:nvSpPr>
          <p:spPr bwMode="auto">
            <a:xfrm>
              <a:off x="4280439" y="550498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0717BD4-EA8F-44C5-845F-A7412D8A5E05}"/>
              </a:ext>
            </a:extLst>
          </p:cNvPr>
          <p:cNvGrpSpPr/>
          <p:nvPr/>
        </p:nvGrpSpPr>
        <p:grpSpPr>
          <a:xfrm>
            <a:off x="2078468" y="5476728"/>
            <a:ext cx="731849" cy="828000"/>
            <a:chOff x="3656590" y="4883710"/>
            <a:chExt cx="731849" cy="82800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BDBF4AB-1652-4461-BAD8-A20D172C4DCA}"/>
                </a:ext>
              </a:extLst>
            </p:cNvPr>
            <p:cNvSpPr/>
            <p:nvPr/>
          </p:nvSpPr>
          <p:spPr bwMode="auto">
            <a:xfrm>
              <a:off x="3728597" y="4883710"/>
              <a:ext cx="540000" cy="82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2" name="直角三角形 71">
              <a:extLst>
                <a:ext uri="{FF2B5EF4-FFF2-40B4-BE49-F238E27FC236}">
                  <a16:creationId xmlns:a16="http://schemas.microsoft.com/office/drawing/2014/main" id="{9A56E71F-9C86-4731-A3E6-A3C7657B640D}"/>
                </a:ext>
              </a:extLst>
            </p:cNvPr>
            <p:cNvSpPr/>
            <p:nvPr/>
          </p:nvSpPr>
          <p:spPr bwMode="auto">
            <a:xfrm rot="13581506">
              <a:off x="3649389" y="5455141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237FF384-D798-41F2-8741-2CD1B29D0908}"/>
                    </a:ext>
                  </a:extLst>
                </p:cNvPr>
                <p:cNvSpPr/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237FF384-D798-41F2-8741-2CD1B29D09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234" y="4946971"/>
                  <a:ext cx="195182" cy="338554"/>
                </a:xfrm>
                <a:prstGeom prst="rect">
                  <a:avLst/>
                </a:prstGeom>
                <a:blipFill>
                  <a:blip r:embed="rId23"/>
                  <a:stretch>
                    <a:fillRect l="-21875" r="-2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DDA1698-24A6-4A27-9D2B-6B5B3723EB3F}"/>
                </a:ext>
              </a:extLst>
            </p:cNvPr>
            <p:cNvSpPr/>
            <p:nvPr/>
          </p:nvSpPr>
          <p:spPr bwMode="auto">
            <a:xfrm>
              <a:off x="4280439" y="5504981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C96AD0D-CB59-4294-A284-6B8FA05BFCE3}"/>
              </a:ext>
            </a:extLst>
          </p:cNvPr>
          <p:cNvCxnSpPr>
            <a:cxnSpLocks/>
            <a:stCxn id="52" idx="1"/>
            <a:endCxn id="76" idx="3"/>
          </p:cNvCxnSpPr>
          <p:nvPr/>
        </p:nvCxnSpPr>
        <p:spPr>
          <a:xfrm rot="10800000" flipV="1">
            <a:off x="1053345" y="2755791"/>
            <a:ext cx="1097130" cy="3744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A29EA17B-9B9B-41B2-86C0-7C165A8F4C68}"/>
                  </a:ext>
                </a:extLst>
              </p:cNvPr>
              <p:cNvSpPr txBox="1"/>
              <p:nvPr/>
            </p:nvSpPr>
            <p:spPr>
              <a:xfrm>
                <a:off x="536207" y="6315127"/>
                <a:ext cx="517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A29EA17B-9B9B-41B2-86C0-7C165A8F4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7" y="6315127"/>
                <a:ext cx="51713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连接符 74">
            <a:extLst>
              <a:ext uri="{FF2B5EF4-FFF2-40B4-BE49-F238E27FC236}">
                <a16:creationId xmlns:a16="http://schemas.microsoft.com/office/drawing/2014/main" id="{CD37E1E5-63EF-4CBD-98A7-C6E56CFBE80C}"/>
              </a:ext>
            </a:extLst>
          </p:cNvPr>
          <p:cNvCxnSpPr>
            <a:cxnSpLocks/>
            <a:stCxn id="61" idx="1"/>
            <a:endCxn id="76" idx="3"/>
          </p:cNvCxnSpPr>
          <p:nvPr/>
        </p:nvCxnSpPr>
        <p:spPr>
          <a:xfrm rot="10800000" flipV="1">
            <a:off x="1053345" y="3871793"/>
            <a:ext cx="1097130" cy="2628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4">
            <a:extLst>
              <a:ext uri="{FF2B5EF4-FFF2-40B4-BE49-F238E27FC236}">
                <a16:creationId xmlns:a16="http://schemas.microsoft.com/office/drawing/2014/main" id="{8F0DD276-7BD2-4299-9274-E73E4C89F401}"/>
              </a:ext>
            </a:extLst>
          </p:cNvPr>
          <p:cNvCxnSpPr>
            <a:cxnSpLocks/>
            <a:stCxn id="66" idx="1"/>
            <a:endCxn id="76" idx="3"/>
          </p:cNvCxnSpPr>
          <p:nvPr/>
        </p:nvCxnSpPr>
        <p:spPr>
          <a:xfrm rot="10800000" flipV="1">
            <a:off x="1053345" y="4987791"/>
            <a:ext cx="1097130" cy="1512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4">
            <a:extLst>
              <a:ext uri="{FF2B5EF4-FFF2-40B4-BE49-F238E27FC236}">
                <a16:creationId xmlns:a16="http://schemas.microsoft.com/office/drawing/2014/main" id="{7BB82FD3-48CA-41F5-8CCA-B87558EE1B8F}"/>
              </a:ext>
            </a:extLst>
          </p:cNvPr>
          <p:cNvCxnSpPr>
            <a:cxnSpLocks/>
            <a:stCxn id="71" idx="1"/>
            <a:endCxn id="76" idx="3"/>
          </p:cNvCxnSpPr>
          <p:nvPr/>
        </p:nvCxnSpPr>
        <p:spPr>
          <a:xfrm rot="10800000" flipV="1">
            <a:off x="1053345" y="6103791"/>
            <a:ext cx="1097130" cy="396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8D280C3-AA6F-4D58-BD06-6F0D502A2343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2690475" y="2346339"/>
            <a:ext cx="1232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7E19767-B660-45F9-B765-F4426D4850D8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2690475" y="3457426"/>
            <a:ext cx="1232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A5DA200-E781-404F-9B9D-A42107A138AE}"/>
              </a:ext>
            </a:extLst>
          </p:cNvPr>
          <p:cNvCxnSpPr>
            <a:cxnSpLocks/>
          </p:cNvCxnSpPr>
          <p:nvPr/>
        </p:nvCxnSpPr>
        <p:spPr>
          <a:xfrm flipH="1" flipV="1">
            <a:off x="2709432" y="4570719"/>
            <a:ext cx="1232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B2A2DFBB-2B70-4019-A7D9-4A63AA9E10D6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2690475" y="5674435"/>
            <a:ext cx="1232520" cy="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532D091-552B-4822-8A9D-68C34DC85577}"/>
              </a:ext>
            </a:extLst>
          </p:cNvPr>
          <p:cNvGrpSpPr/>
          <p:nvPr/>
        </p:nvGrpSpPr>
        <p:grpSpPr>
          <a:xfrm>
            <a:off x="535708" y="1548217"/>
            <a:ext cx="3137744" cy="4251239"/>
            <a:chOff x="535708" y="1548217"/>
            <a:chExt cx="3137744" cy="4251239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FAD36F8D-F008-4D63-AE13-FA2115D36048}"/>
                </a:ext>
              </a:extLst>
            </p:cNvPr>
            <p:cNvGrpSpPr/>
            <p:nvPr/>
          </p:nvGrpSpPr>
          <p:grpSpPr>
            <a:xfrm>
              <a:off x="3421452" y="2214755"/>
              <a:ext cx="252000" cy="258280"/>
              <a:chOff x="3133277" y="2347756"/>
              <a:chExt cx="252000" cy="258280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17C065A-F133-48E3-8AD5-F235808A6FBF}"/>
                  </a:ext>
                </a:extLst>
              </p:cNvPr>
              <p:cNvSpPr/>
              <p:nvPr/>
            </p:nvSpPr>
            <p:spPr bwMode="auto">
              <a:xfrm>
                <a:off x="3232640" y="234775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80" name="等腰三角形 79">
                <a:extLst>
                  <a:ext uri="{FF2B5EF4-FFF2-40B4-BE49-F238E27FC236}">
                    <a16:creationId xmlns:a16="http://schemas.microsoft.com/office/drawing/2014/main" id="{E8FEDFEB-DCD2-42E4-B622-6EBEE0E2F2F9}"/>
                  </a:ext>
                </a:extLst>
              </p:cNvPr>
              <p:cNvSpPr/>
              <p:nvPr/>
            </p:nvSpPr>
            <p:spPr>
              <a:xfrm rot="5400000">
                <a:off x="3133277" y="2354036"/>
                <a:ext cx="252000" cy="25200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A5449244-E2B7-44D6-B554-B10D1F793737}"/>
                    </a:ext>
                  </a:extLst>
                </p:cNvPr>
                <p:cNvSpPr txBox="1"/>
                <p:nvPr/>
              </p:nvSpPr>
              <p:spPr>
                <a:xfrm>
                  <a:off x="535708" y="1548217"/>
                  <a:ext cx="517138" cy="3699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dirty="0" smtClean="0">
                                <a:latin typeface="Cambria Math" panose="02040503050406030204" pitchFamily="18" charset="0"/>
                              </a:rPr>
                              <m:t>𝑶𝑬</m:t>
                            </m:r>
                          </m:e>
                        </m:acc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A5449244-E2B7-44D6-B554-B10D1F793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708" y="1548217"/>
                  <a:ext cx="517138" cy="36990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接连接符 74">
              <a:extLst>
                <a:ext uri="{FF2B5EF4-FFF2-40B4-BE49-F238E27FC236}">
                  <a16:creationId xmlns:a16="http://schemas.microsoft.com/office/drawing/2014/main" id="{26650468-2B31-4E51-BA1E-5B807624E83B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6200000" flipV="1">
              <a:off x="311792" y="2474227"/>
              <a:ext cx="3548491" cy="2066381"/>
            </a:xfrm>
            <a:prstGeom prst="bentConnector2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5A29DFD2-0463-4325-8DD5-C7C099830071}"/>
                </a:ext>
              </a:extLst>
            </p:cNvPr>
            <p:cNvGrpSpPr/>
            <p:nvPr/>
          </p:nvGrpSpPr>
          <p:grpSpPr>
            <a:xfrm>
              <a:off x="3421452" y="3323867"/>
              <a:ext cx="252000" cy="258280"/>
              <a:chOff x="3133277" y="2347756"/>
              <a:chExt cx="252000" cy="258280"/>
            </a:xfrm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FA429D66-5C19-40D4-AC55-57CE2A50C706}"/>
                  </a:ext>
                </a:extLst>
              </p:cNvPr>
              <p:cNvSpPr/>
              <p:nvPr/>
            </p:nvSpPr>
            <p:spPr bwMode="auto">
              <a:xfrm>
                <a:off x="3232640" y="234775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13" name="等腰三角形 112">
                <a:extLst>
                  <a:ext uri="{FF2B5EF4-FFF2-40B4-BE49-F238E27FC236}">
                    <a16:creationId xmlns:a16="http://schemas.microsoft.com/office/drawing/2014/main" id="{1A5233C7-EFF8-40B7-AD57-0387C08AB306}"/>
                  </a:ext>
                </a:extLst>
              </p:cNvPr>
              <p:cNvSpPr/>
              <p:nvPr/>
            </p:nvSpPr>
            <p:spPr>
              <a:xfrm rot="5400000">
                <a:off x="3133277" y="2354036"/>
                <a:ext cx="252000" cy="25200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21378948-DF14-48DD-90A2-7E8C5E12F8E3}"/>
                </a:ext>
              </a:extLst>
            </p:cNvPr>
            <p:cNvGrpSpPr/>
            <p:nvPr/>
          </p:nvGrpSpPr>
          <p:grpSpPr>
            <a:xfrm>
              <a:off x="3421452" y="4436111"/>
              <a:ext cx="252000" cy="258280"/>
              <a:chOff x="3133277" y="2347756"/>
              <a:chExt cx="252000" cy="258280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5AE6D56A-EBCA-4B14-AE62-B664EC0CF81D}"/>
                  </a:ext>
                </a:extLst>
              </p:cNvPr>
              <p:cNvSpPr/>
              <p:nvPr/>
            </p:nvSpPr>
            <p:spPr bwMode="auto">
              <a:xfrm>
                <a:off x="3232640" y="234775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16" name="等腰三角形 115">
                <a:extLst>
                  <a:ext uri="{FF2B5EF4-FFF2-40B4-BE49-F238E27FC236}">
                    <a16:creationId xmlns:a16="http://schemas.microsoft.com/office/drawing/2014/main" id="{ED88FFD0-EF9F-4038-95D1-EE36F03C1581}"/>
                  </a:ext>
                </a:extLst>
              </p:cNvPr>
              <p:cNvSpPr/>
              <p:nvPr/>
            </p:nvSpPr>
            <p:spPr>
              <a:xfrm rot="5400000">
                <a:off x="3133277" y="2354036"/>
                <a:ext cx="252000" cy="25200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88CBB8D0-9748-4E81-BDBB-DCFB5F0220D0}"/>
                </a:ext>
              </a:extLst>
            </p:cNvPr>
            <p:cNvGrpSpPr/>
            <p:nvPr/>
          </p:nvGrpSpPr>
          <p:grpSpPr>
            <a:xfrm>
              <a:off x="3421452" y="5541176"/>
              <a:ext cx="252000" cy="258280"/>
              <a:chOff x="3133277" y="2347756"/>
              <a:chExt cx="252000" cy="258280"/>
            </a:xfrm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63FE991-EC82-4E2C-8917-84F094713240}"/>
                  </a:ext>
                </a:extLst>
              </p:cNvPr>
              <p:cNvSpPr/>
              <p:nvPr/>
            </p:nvSpPr>
            <p:spPr bwMode="auto">
              <a:xfrm>
                <a:off x="3232640" y="234775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19" name="等腰三角形 118">
                <a:extLst>
                  <a:ext uri="{FF2B5EF4-FFF2-40B4-BE49-F238E27FC236}">
                    <a16:creationId xmlns:a16="http://schemas.microsoft.com/office/drawing/2014/main" id="{5B6C686B-8D4E-4B97-A859-7428395CF3DB}"/>
                  </a:ext>
                </a:extLst>
              </p:cNvPr>
              <p:cNvSpPr/>
              <p:nvPr/>
            </p:nvSpPr>
            <p:spPr>
              <a:xfrm rot="5400000">
                <a:off x="3133277" y="2354036"/>
                <a:ext cx="252000" cy="25200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2" name="直接连接符 74">
              <a:extLst>
                <a:ext uri="{FF2B5EF4-FFF2-40B4-BE49-F238E27FC236}">
                  <a16:creationId xmlns:a16="http://schemas.microsoft.com/office/drawing/2014/main" id="{0507C63B-9BAE-4091-8A62-1C31ACD86C28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rot="16200000" flipV="1">
              <a:off x="3209818" y="1867757"/>
              <a:ext cx="252698" cy="44129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74">
              <a:extLst>
                <a:ext uri="{FF2B5EF4-FFF2-40B4-BE49-F238E27FC236}">
                  <a16:creationId xmlns:a16="http://schemas.microsoft.com/office/drawing/2014/main" id="{27B48897-4767-442C-87B9-1E31E17923D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09170" y="2974424"/>
              <a:ext cx="252698" cy="44129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74">
              <a:extLst>
                <a:ext uri="{FF2B5EF4-FFF2-40B4-BE49-F238E27FC236}">
                  <a16:creationId xmlns:a16="http://schemas.microsoft.com/office/drawing/2014/main" id="{823BCB80-1F9C-4867-9597-563E8F5741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10299" y="4080255"/>
              <a:ext cx="252698" cy="44129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74">
              <a:extLst>
                <a:ext uri="{FF2B5EF4-FFF2-40B4-BE49-F238E27FC236}">
                  <a16:creationId xmlns:a16="http://schemas.microsoft.com/office/drawing/2014/main" id="{FA11AB1E-2E21-4FE0-821A-D790AC55DC4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10104" y="5182938"/>
              <a:ext cx="252698" cy="44129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0" name="表格 130">
                <a:extLst>
                  <a:ext uri="{FF2B5EF4-FFF2-40B4-BE49-F238E27FC236}">
                    <a16:creationId xmlns:a16="http://schemas.microsoft.com/office/drawing/2014/main" id="{53ECAF87-7C1B-45C8-9C29-4244595E85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4498709"/>
                  </p:ext>
                </p:extLst>
              </p:nvPr>
            </p:nvGraphicFramePr>
            <p:xfrm>
              <a:off x="5041185" y="1774041"/>
              <a:ext cx="3335524" cy="229449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33881">
                      <a:extLst>
                        <a:ext uri="{9D8B030D-6E8A-4147-A177-3AD203B41FA5}">
                          <a16:colId xmlns:a16="http://schemas.microsoft.com/office/drawing/2014/main" val="3063363446"/>
                        </a:ext>
                      </a:extLst>
                    </a:gridCol>
                    <a:gridCol w="833881">
                      <a:extLst>
                        <a:ext uri="{9D8B030D-6E8A-4147-A177-3AD203B41FA5}">
                          <a16:colId xmlns:a16="http://schemas.microsoft.com/office/drawing/2014/main" val="1249825538"/>
                        </a:ext>
                      </a:extLst>
                    </a:gridCol>
                    <a:gridCol w="833881">
                      <a:extLst>
                        <a:ext uri="{9D8B030D-6E8A-4147-A177-3AD203B41FA5}">
                          <a16:colId xmlns:a16="http://schemas.microsoft.com/office/drawing/2014/main" val="295825720"/>
                        </a:ext>
                      </a:extLst>
                    </a:gridCol>
                    <a:gridCol w="833881">
                      <a:extLst>
                        <a:ext uri="{9D8B030D-6E8A-4147-A177-3AD203B41FA5}">
                          <a16:colId xmlns:a16="http://schemas.microsoft.com/office/drawing/2014/main" val="3314159486"/>
                        </a:ext>
                      </a:extLst>
                    </a:gridCol>
                  </a:tblGrid>
                  <a:tr h="45889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𝑶𝑬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87993374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6802242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5349601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18222387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dirty="0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24830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0" name="表格 130">
                <a:extLst>
                  <a:ext uri="{FF2B5EF4-FFF2-40B4-BE49-F238E27FC236}">
                    <a16:creationId xmlns:a16="http://schemas.microsoft.com/office/drawing/2014/main" id="{53ECAF87-7C1B-45C8-9C29-4244595E85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4498709"/>
                  </p:ext>
                </p:extLst>
              </p:nvPr>
            </p:nvGraphicFramePr>
            <p:xfrm>
              <a:off x="5041185" y="1774041"/>
              <a:ext cx="3335524" cy="229449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33881">
                      <a:extLst>
                        <a:ext uri="{9D8B030D-6E8A-4147-A177-3AD203B41FA5}">
                          <a16:colId xmlns:a16="http://schemas.microsoft.com/office/drawing/2014/main" val="3063363446"/>
                        </a:ext>
                      </a:extLst>
                    </a:gridCol>
                    <a:gridCol w="833881">
                      <a:extLst>
                        <a:ext uri="{9D8B030D-6E8A-4147-A177-3AD203B41FA5}">
                          <a16:colId xmlns:a16="http://schemas.microsoft.com/office/drawing/2014/main" val="1249825538"/>
                        </a:ext>
                      </a:extLst>
                    </a:gridCol>
                    <a:gridCol w="833881">
                      <a:extLst>
                        <a:ext uri="{9D8B030D-6E8A-4147-A177-3AD203B41FA5}">
                          <a16:colId xmlns:a16="http://schemas.microsoft.com/office/drawing/2014/main" val="295825720"/>
                        </a:ext>
                      </a:extLst>
                    </a:gridCol>
                    <a:gridCol w="833881">
                      <a:extLst>
                        <a:ext uri="{9D8B030D-6E8A-4147-A177-3AD203B41FA5}">
                          <a16:colId xmlns:a16="http://schemas.microsoft.com/office/drawing/2014/main" val="3314159486"/>
                        </a:ext>
                      </a:extLst>
                    </a:gridCol>
                  </a:tblGrid>
                  <a:tr h="45889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t="-2667" r="-30146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99275" t="-2667" r="-19927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6"/>
                          <a:stretch>
                            <a:fillRect l="-200730" t="-2667" r="-10073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6"/>
                          <a:stretch>
                            <a:fillRect l="-300730" t="-2667" r="-730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993374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6802242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5349601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6"/>
                          <a:stretch>
                            <a:fillRect l="-300730" t="-300000" r="-730" b="-109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222387"/>
                      </a:ext>
                    </a:extLst>
                  </a:tr>
                  <a:tr h="458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6"/>
                          <a:stretch>
                            <a:fillRect l="-300730" t="-405333" r="-730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830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2" name="表格 132">
                <a:extLst>
                  <a:ext uri="{FF2B5EF4-FFF2-40B4-BE49-F238E27FC236}">
                    <a16:creationId xmlns:a16="http://schemas.microsoft.com/office/drawing/2014/main" id="{85166543-9A31-4FD5-B620-2B78DA1B94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830561"/>
                  </p:ext>
                </p:extLst>
              </p:nvPr>
            </p:nvGraphicFramePr>
            <p:xfrm>
              <a:off x="5422136" y="4574560"/>
              <a:ext cx="2588439" cy="19056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2813">
                      <a:extLst>
                        <a:ext uri="{9D8B030D-6E8A-4147-A177-3AD203B41FA5}">
                          <a16:colId xmlns:a16="http://schemas.microsoft.com/office/drawing/2014/main" val="1777920915"/>
                        </a:ext>
                      </a:extLst>
                    </a:gridCol>
                    <a:gridCol w="862813">
                      <a:extLst>
                        <a:ext uri="{9D8B030D-6E8A-4147-A177-3AD203B41FA5}">
                          <a16:colId xmlns:a16="http://schemas.microsoft.com/office/drawing/2014/main" val="1398540167"/>
                        </a:ext>
                      </a:extLst>
                    </a:gridCol>
                    <a:gridCol w="862813">
                      <a:extLst>
                        <a:ext uri="{9D8B030D-6E8A-4147-A177-3AD203B41FA5}">
                          <a16:colId xmlns:a16="http://schemas.microsoft.com/office/drawing/2014/main" val="24026132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三态门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882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𝑶𝑬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67489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88643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4736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Z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32072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2" name="表格 132">
                <a:extLst>
                  <a:ext uri="{FF2B5EF4-FFF2-40B4-BE49-F238E27FC236}">
                    <a16:creationId xmlns:a16="http://schemas.microsoft.com/office/drawing/2014/main" id="{85166543-9A31-4FD5-B620-2B78DA1B94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830561"/>
                  </p:ext>
                </p:extLst>
              </p:nvPr>
            </p:nvGraphicFramePr>
            <p:xfrm>
              <a:off x="5422136" y="4574560"/>
              <a:ext cx="2588439" cy="19056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2813">
                      <a:extLst>
                        <a:ext uri="{9D8B030D-6E8A-4147-A177-3AD203B41FA5}">
                          <a16:colId xmlns:a16="http://schemas.microsoft.com/office/drawing/2014/main" val="1777920915"/>
                        </a:ext>
                      </a:extLst>
                    </a:gridCol>
                    <a:gridCol w="862813">
                      <a:extLst>
                        <a:ext uri="{9D8B030D-6E8A-4147-A177-3AD203B41FA5}">
                          <a16:colId xmlns:a16="http://schemas.microsoft.com/office/drawing/2014/main" val="1398540167"/>
                        </a:ext>
                      </a:extLst>
                    </a:gridCol>
                    <a:gridCol w="862813">
                      <a:extLst>
                        <a:ext uri="{9D8B030D-6E8A-4147-A177-3AD203B41FA5}">
                          <a16:colId xmlns:a16="http://schemas.microsoft.com/office/drawing/2014/main" val="2402613276"/>
                        </a:ext>
                      </a:extLst>
                    </a:gridCol>
                  </a:tblGrid>
                  <a:tr h="3962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/>
                            <a:t>三态门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88226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704" t="-106061" r="-202817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7"/>
                          <a:stretch>
                            <a:fillRect l="-100704" t="-106061" r="-102817" b="-29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7"/>
                          <a:stretch>
                            <a:fillRect l="-200704" t="-106061" r="-2817" b="-2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489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88643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54736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Z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320723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E2546C81-7ABC-4E55-8042-7C0A8A7FDFCB}"/>
              </a:ext>
            </a:extLst>
          </p:cNvPr>
          <p:cNvCxnSpPr>
            <a:cxnSpLocks/>
          </p:cNvCxnSpPr>
          <p:nvPr/>
        </p:nvCxnSpPr>
        <p:spPr>
          <a:xfrm flipH="1">
            <a:off x="1095532" y="2346731"/>
            <a:ext cx="10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C2C385F-7C52-4F53-99C3-8EC0A3F96026}"/>
              </a:ext>
            </a:extLst>
          </p:cNvPr>
          <p:cNvCxnSpPr>
            <a:cxnSpLocks/>
          </p:cNvCxnSpPr>
          <p:nvPr/>
        </p:nvCxnSpPr>
        <p:spPr>
          <a:xfrm flipH="1">
            <a:off x="1106475" y="3434542"/>
            <a:ext cx="10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693BE429-799B-47C7-8F32-5AF3775C8A13}"/>
              </a:ext>
            </a:extLst>
          </p:cNvPr>
          <p:cNvCxnSpPr>
            <a:cxnSpLocks/>
          </p:cNvCxnSpPr>
          <p:nvPr/>
        </p:nvCxnSpPr>
        <p:spPr>
          <a:xfrm flipH="1">
            <a:off x="1121112" y="4586614"/>
            <a:ext cx="10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40405BD4-7B63-4127-9FBD-BEF310BA8089}"/>
              </a:ext>
            </a:extLst>
          </p:cNvPr>
          <p:cNvCxnSpPr>
            <a:cxnSpLocks/>
          </p:cNvCxnSpPr>
          <p:nvPr/>
        </p:nvCxnSpPr>
        <p:spPr>
          <a:xfrm flipH="1">
            <a:off x="1121112" y="5700133"/>
            <a:ext cx="10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2F136D-AD2A-4194-B1E9-F2524D69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83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7</a:t>
            </a:r>
            <a:r>
              <a:rPr lang="en-US" altLang="zh-CN" sz="4000" b="1" spc="0" dirty="0"/>
              <a:t>4LS7</a:t>
            </a:r>
            <a:r>
              <a:rPr lang="en-US" altLang="zh-CN" sz="4000" b="1" dirty="0"/>
              <a:t>5</a:t>
            </a:r>
            <a:r>
              <a:rPr lang="zh-CN" altLang="en-US" sz="4000" dirty="0"/>
              <a:t>寄存器</a:t>
            </a:r>
          </a:p>
        </p:txBody>
      </p:sp>
      <p:pic>
        <p:nvPicPr>
          <p:cNvPr id="115821" name="Picture 109" descr="c:\users\sam\appdata\roaming\360se6\USERDA~1\Temp\IC-747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29" y="3261841"/>
            <a:ext cx="2656043" cy="26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22" name="Picture 110" descr="C:\Users\Sam\AppData\Roaming\Tencent\Users\1850360580\QQ\WinTemp\RichOle\G9]DI(OD6~(CA$)LD7HQ[]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543" y="2388524"/>
            <a:ext cx="2771636" cy="433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24" name="Picture 112" descr="c:\users\sam\appdata\roaming\360se6\USERDA~1\Temp\52131_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0311" y="1297431"/>
            <a:ext cx="3168352" cy="17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760995"/>
                  </p:ext>
                </p:extLst>
              </p:nvPr>
            </p:nvGraphicFramePr>
            <p:xfrm>
              <a:off x="8689572" y="4364213"/>
              <a:ext cx="2416233" cy="152119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8054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54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54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en-US" sz="2000" b="1" i="1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1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x</a:t>
                          </a: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31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31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760995"/>
                  </p:ext>
                </p:extLst>
              </p:nvPr>
            </p:nvGraphicFramePr>
            <p:xfrm>
              <a:off x="8689572" y="4364213"/>
              <a:ext cx="2416233" cy="152119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8054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054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054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174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blipFill>
                          <a:blip r:embed="rId5"/>
                          <a:stretch>
                            <a:fillRect t="-1515" r="-20151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99248" t="-1515" r="-100000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00758" t="-1515" r="-758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1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x</a:t>
                          </a: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00758" t="-108065" r="-758" b="-2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31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31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8858731" y="3894510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74LS75</a:t>
            </a: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功能表</a:t>
            </a:r>
            <a:endParaRPr kumimoji="1" lang="en-US" altLang="zh-CN" sz="24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85455" y="1337211"/>
            <a:ext cx="3887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16</a:t>
            </a:r>
            <a:r>
              <a:rPr kumimoji="1" lang="zh-CN" altLang="en-US" sz="28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引脚</a:t>
            </a:r>
            <a:r>
              <a:rPr kumimoji="1" lang="en-US" altLang="zh-CN" sz="28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4</a:t>
            </a:r>
            <a:r>
              <a:rPr kumimoji="1" lang="zh-CN" altLang="en-US" sz="28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路透明</a:t>
            </a:r>
            <a:r>
              <a:rPr kumimoji="1" lang="en-US" altLang="zh-CN" sz="2800" b="1" dirty="0">
                <a:solidFill>
                  <a:srgbClr val="FF0000"/>
                </a:solidFill>
                <a:latin typeface="Tahoma" pitchFamily="34" charset="0"/>
                <a:ea typeface="宋体" charset="-122"/>
              </a:rPr>
              <a:t>D</a:t>
            </a:r>
            <a:r>
              <a:rPr kumimoji="1" lang="zh-CN" altLang="en-US" sz="2800" b="1" dirty="0">
                <a:solidFill>
                  <a:srgbClr val="FF0000"/>
                </a:solidFill>
                <a:latin typeface="Tahoma" pitchFamily="34" charset="0"/>
                <a:ea typeface="宋体" charset="-122"/>
              </a:rPr>
              <a:t>锁存器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8995C0-E744-4086-A9FA-141E67CA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59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7</a:t>
            </a:r>
            <a:r>
              <a:rPr lang="en-US" altLang="zh-CN" sz="4000" b="1" spc="0" dirty="0"/>
              <a:t>4HC17</a:t>
            </a:r>
            <a:r>
              <a:rPr lang="en-US" altLang="zh-CN" sz="4000" b="1" dirty="0"/>
              <a:t>5</a:t>
            </a:r>
            <a:r>
              <a:rPr lang="zh-CN" altLang="en-US" sz="4000" dirty="0"/>
              <a:t>：</a:t>
            </a:r>
            <a:r>
              <a:rPr lang="en-US" altLang="zh-CN" sz="4000" dirty="0"/>
              <a:t>CMOS</a:t>
            </a:r>
            <a:r>
              <a:rPr lang="zh-CN" altLang="en-US" sz="4000" b="1" dirty="0">
                <a:solidFill>
                  <a:srgbClr val="FF0000"/>
                </a:solidFill>
              </a:rPr>
              <a:t>边沿触发</a:t>
            </a:r>
            <a:r>
              <a:rPr lang="en-US" altLang="zh-CN" sz="4000" dirty="0"/>
              <a:t>4</a:t>
            </a:r>
            <a:r>
              <a:rPr lang="zh-CN" altLang="en-US" sz="4000" dirty="0"/>
              <a:t>位寄存器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CF57E6-B9CA-433D-953C-805F77F5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537" y="3709712"/>
            <a:ext cx="6564126" cy="2597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EF5F0E-D8D8-4284-905C-5A86F4CF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760" y="1110620"/>
            <a:ext cx="3856042" cy="208353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5D421F-B4E0-4B35-A136-823D77DB0032}"/>
              </a:ext>
            </a:extLst>
          </p:cNvPr>
          <p:cNvGrpSpPr/>
          <p:nvPr/>
        </p:nvGrpSpPr>
        <p:grpSpPr>
          <a:xfrm>
            <a:off x="659476" y="1110620"/>
            <a:ext cx="3699006" cy="5527728"/>
            <a:chOff x="1102822" y="1207800"/>
            <a:chExt cx="3699006" cy="5527728"/>
          </a:xfrm>
        </p:grpSpPr>
        <p:pic>
          <p:nvPicPr>
            <p:cNvPr id="124931" name="Picture 3" descr="C:\Users\Sam\AppData\Roaming\Tencent\Users\1850360580\QQ\WinTemp\RichOle\FUQXZA6PR}L@`P7EUM[G45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822" y="1207800"/>
              <a:ext cx="3699006" cy="552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3407537-3260-4FEE-8D7C-516CE2EA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854" y="6305331"/>
              <a:ext cx="652329" cy="402371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C1D73C-6E3D-4634-9235-6F7B6DA3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7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移位寄存器</a:t>
            </a:r>
            <a:endParaRPr lang="zh-CN" altLang="en-US" sz="125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33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13336</TotalTime>
  <Words>3117</Words>
  <Application>Microsoft Office PowerPoint</Application>
  <PresentationFormat>宽屏</PresentationFormat>
  <Paragraphs>1607</Paragraphs>
  <Slides>54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0" baseType="lpstr">
      <vt:lpstr>7-Segment</vt:lpstr>
      <vt:lpstr>宋体</vt:lpstr>
      <vt:lpstr>微软雅黑</vt:lpstr>
      <vt:lpstr>楷体</vt:lpstr>
      <vt:lpstr>等线</vt:lpstr>
      <vt:lpstr>Arial</vt:lpstr>
      <vt:lpstr>Arial Black</vt:lpstr>
      <vt:lpstr>Calibri</vt:lpstr>
      <vt:lpstr>Calibri Light</vt:lpstr>
      <vt:lpstr>Cambria Math</vt:lpstr>
      <vt:lpstr>Georgia</vt:lpstr>
      <vt:lpstr>Impact</vt:lpstr>
      <vt:lpstr>Tahoma</vt:lpstr>
      <vt:lpstr>Times New Roman</vt:lpstr>
      <vt:lpstr>Verdana</vt:lpstr>
      <vt:lpstr>1_Office 主题​​</vt:lpstr>
      <vt:lpstr>11.  寄存器、计数器</vt:lpstr>
      <vt:lpstr>寄 存 器</vt:lpstr>
      <vt:lpstr>最简单的4位寄存器</vt:lpstr>
      <vt:lpstr>带并行预置端的寄存器</vt:lpstr>
      <vt:lpstr>带并行预置端的寄存器(行为描述)</vt:lpstr>
      <vt:lpstr>带输出使能端的寄存器</vt:lpstr>
      <vt:lpstr>74LS75寄存器</vt:lpstr>
      <vt:lpstr>74HC175：CMOS边沿触发4位寄存器</vt:lpstr>
      <vt:lpstr>移位寄存器</vt:lpstr>
      <vt:lpstr>【应用】串行传输：每次只传送/移动1位信息</vt:lpstr>
      <vt:lpstr>【应用】串行加法器  Serial Adder</vt:lpstr>
      <vt:lpstr>7种移位寄存器</vt:lpstr>
      <vt:lpstr>【例1】设计存2位数据，串入、并出双向移位寄存器</vt:lpstr>
      <vt:lpstr>【例1】设计存2位数据，串入、并出双向移位寄存器-2</vt:lpstr>
      <vt:lpstr>【例1】助记状态图、助记状态表</vt:lpstr>
      <vt:lpstr>【例1】编码方案1：“计数器法”</vt:lpstr>
      <vt:lpstr>【例1】编码方案2：一对一法 (1个状态用1个触发器)</vt:lpstr>
      <vt:lpstr>4位移位寄存器 代码</vt:lpstr>
      <vt:lpstr>流水灯</vt:lpstr>
      <vt:lpstr>通用移位寄存器</vt:lpstr>
      <vt:lpstr>通用移位寄存器 代码</vt:lpstr>
      <vt:lpstr>74LS194：双向移位寄存器</vt:lpstr>
      <vt:lpstr>计 数 器</vt:lpstr>
      <vt:lpstr>【例2】设计3位二进制递增计数器</vt:lpstr>
      <vt:lpstr>【例2】设计3位二进制递增计数器</vt:lpstr>
      <vt:lpstr>【例2】设计3位二进制递增计数器</vt:lpstr>
      <vt:lpstr>3位 8分频  计数器 (行为描述)</vt:lpstr>
      <vt:lpstr>七段数码管</vt:lpstr>
      <vt:lpstr>计数器</vt:lpstr>
      <vt:lpstr>3位异步(行波)二进制递增计数器</vt:lpstr>
      <vt:lpstr>触发器的时间参数</vt:lpstr>
      <vt:lpstr>3位异步(行波)二进制递减计数器</vt:lpstr>
      <vt:lpstr>3位同步二进制递增、递减计数器</vt:lpstr>
      <vt:lpstr>  同步可逆二进制计数器</vt:lpstr>
      <vt:lpstr>  4位并行置数计数器</vt:lpstr>
      <vt:lpstr>4位并行置数计数器</vt:lpstr>
      <vt:lpstr>二进制环形计数器 (环形移位寄存器)</vt:lpstr>
      <vt:lpstr>二进制环形计数器 (环形移位寄存器)</vt:lpstr>
      <vt:lpstr>二进制扭环计数器 (约翰逊计数器)</vt:lpstr>
      <vt:lpstr>二进制扭环计数器 (约翰逊计数器)</vt:lpstr>
      <vt:lpstr>74LS161：4位二进制递增计数器</vt:lpstr>
      <vt:lpstr>      74LS163</vt:lpstr>
      <vt:lpstr>用74LS161构成 模9 计数器</vt:lpstr>
      <vt:lpstr>用74LS163构成模10计数器</vt:lpstr>
      <vt:lpstr>用74LS163构成模10计数器</vt:lpstr>
      <vt:lpstr>用74LS163构成模256计数器</vt:lpstr>
      <vt:lpstr>74LS161 代码</vt:lpstr>
      <vt:lpstr>74LS163 代码</vt:lpstr>
      <vt:lpstr>两片74LS161构造60进制时钟(原理)</vt:lpstr>
      <vt:lpstr>两片74LS161构造60进制时钟(仿真)</vt:lpstr>
      <vt:lpstr>秒 表</vt:lpstr>
      <vt:lpstr>秒表 代码</vt:lpstr>
      <vt:lpstr>秒表 代码2</vt:lpstr>
      <vt:lpstr>秒表：顶层模块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晓光</dc:creator>
  <cp:lastModifiedBy>Sean Sun</cp:lastModifiedBy>
  <cp:revision>656</cp:revision>
  <dcterms:created xsi:type="dcterms:W3CDTF">2019-12-04T06:42:36Z</dcterms:created>
  <dcterms:modified xsi:type="dcterms:W3CDTF">2024-11-10T04:44:30Z</dcterms:modified>
</cp:coreProperties>
</file>